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 ContentType="image/tiff"/>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73" r:id="rId3"/>
    <p:sldMasterId id="2147483721" r:id="rId4"/>
  </p:sldMasterIdLst>
  <p:notesMasterIdLst>
    <p:notesMasterId r:id="rId6"/>
  </p:notesMasterIdLst>
  <p:sldIdLst>
    <p:sldId id="264" r:id="rId5"/>
  </p:sldIdLst>
  <p:sldSz cx="38404800" cy="32918400"/>
  <p:notesSz cx="6881813" cy="9296400"/>
  <p:defaultTextStyle>
    <a:defPPr>
      <a:defRPr lang="en-US"/>
    </a:defPPr>
    <a:lvl1pPr marL="0" algn="l" defTabSz="1541369" rtl="0" eaLnBrk="1" latinLnBrk="0" hangingPunct="1">
      <a:defRPr sz="3034" kern="1200">
        <a:solidFill>
          <a:schemeClr val="tx1"/>
        </a:solidFill>
        <a:latin typeface="+mn-lt"/>
        <a:ea typeface="+mn-ea"/>
        <a:cs typeface="+mn-cs"/>
      </a:defRPr>
    </a:lvl1pPr>
    <a:lvl2pPr marL="770685" algn="l" defTabSz="1541369" rtl="0" eaLnBrk="1" latinLnBrk="0" hangingPunct="1">
      <a:defRPr sz="3034" kern="1200">
        <a:solidFill>
          <a:schemeClr val="tx1"/>
        </a:solidFill>
        <a:latin typeface="+mn-lt"/>
        <a:ea typeface="+mn-ea"/>
        <a:cs typeface="+mn-cs"/>
      </a:defRPr>
    </a:lvl2pPr>
    <a:lvl3pPr marL="1541369" algn="l" defTabSz="1541369" rtl="0" eaLnBrk="1" latinLnBrk="0" hangingPunct="1">
      <a:defRPr sz="3034" kern="1200">
        <a:solidFill>
          <a:schemeClr val="tx1"/>
        </a:solidFill>
        <a:latin typeface="+mn-lt"/>
        <a:ea typeface="+mn-ea"/>
        <a:cs typeface="+mn-cs"/>
      </a:defRPr>
    </a:lvl3pPr>
    <a:lvl4pPr marL="2312054" algn="l" defTabSz="1541369" rtl="0" eaLnBrk="1" latinLnBrk="0" hangingPunct="1">
      <a:defRPr sz="3034" kern="1200">
        <a:solidFill>
          <a:schemeClr val="tx1"/>
        </a:solidFill>
        <a:latin typeface="+mn-lt"/>
        <a:ea typeface="+mn-ea"/>
        <a:cs typeface="+mn-cs"/>
      </a:defRPr>
    </a:lvl4pPr>
    <a:lvl5pPr marL="3082740" algn="l" defTabSz="1541369" rtl="0" eaLnBrk="1" latinLnBrk="0" hangingPunct="1">
      <a:defRPr sz="3034" kern="1200">
        <a:solidFill>
          <a:schemeClr val="tx1"/>
        </a:solidFill>
        <a:latin typeface="+mn-lt"/>
        <a:ea typeface="+mn-ea"/>
        <a:cs typeface="+mn-cs"/>
      </a:defRPr>
    </a:lvl5pPr>
    <a:lvl6pPr marL="3853424" algn="l" defTabSz="1541369" rtl="0" eaLnBrk="1" latinLnBrk="0" hangingPunct="1">
      <a:defRPr sz="3034" kern="1200">
        <a:solidFill>
          <a:schemeClr val="tx1"/>
        </a:solidFill>
        <a:latin typeface="+mn-lt"/>
        <a:ea typeface="+mn-ea"/>
        <a:cs typeface="+mn-cs"/>
      </a:defRPr>
    </a:lvl6pPr>
    <a:lvl7pPr marL="4624108" algn="l" defTabSz="1541369" rtl="0" eaLnBrk="1" latinLnBrk="0" hangingPunct="1">
      <a:defRPr sz="3034" kern="1200">
        <a:solidFill>
          <a:schemeClr val="tx1"/>
        </a:solidFill>
        <a:latin typeface="+mn-lt"/>
        <a:ea typeface="+mn-ea"/>
        <a:cs typeface="+mn-cs"/>
      </a:defRPr>
    </a:lvl7pPr>
    <a:lvl8pPr marL="5394794" algn="l" defTabSz="1541369" rtl="0" eaLnBrk="1" latinLnBrk="0" hangingPunct="1">
      <a:defRPr sz="3034" kern="1200">
        <a:solidFill>
          <a:schemeClr val="tx1"/>
        </a:solidFill>
        <a:latin typeface="+mn-lt"/>
        <a:ea typeface="+mn-ea"/>
        <a:cs typeface="+mn-cs"/>
      </a:defRPr>
    </a:lvl8pPr>
    <a:lvl9pPr marL="6165478" algn="l" defTabSz="1541369" rtl="0" eaLnBrk="1" latinLnBrk="0" hangingPunct="1">
      <a:defRPr sz="303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368" userDrawn="1">
          <p15:clr>
            <a:srgbClr val="A4A3A4"/>
          </p15:clr>
        </p15:guide>
        <p15:guide id="2" pos="120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8AC9"/>
    <a:srgbClr val="FFFFFF"/>
    <a:srgbClr val="ED7D31"/>
    <a:srgbClr val="FF9933"/>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86C7E1-E2A0-4949-B1AD-FD46AEF496C4}" v="1" dt="2022-08-08T17:22:53.3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5266" autoAdjust="0"/>
    <p:restoredTop sz="91194" autoAdjust="0"/>
  </p:normalViewPr>
  <p:slideViewPr>
    <p:cSldViewPr snapToGrid="0">
      <p:cViewPr varScale="1">
        <p:scale>
          <a:sx n="16" d="100"/>
          <a:sy n="16" d="100"/>
        </p:scale>
        <p:origin x="2309" y="48"/>
      </p:cViewPr>
      <p:guideLst>
        <p:guide orient="horz" pos="10368"/>
        <p:guide pos="12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pudi, Havila" userId="cbdd11ff-a46b-4d73-ae7b-68ef4ab82d07" providerId="ADAL" clId="{00DCE100-9476-4BA6-A07D-FDE1974E06FB}"/>
    <pc:docChg chg="undo custSel modSld">
      <pc:chgData name="Jupudi, Havila" userId="cbdd11ff-a46b-4d73-ae7b-68ef4ab82d07" providerId="ADAL" clId="{00DCE100-9476-4BA6-A07D-FDE1974E06FB}" dt="2022-07-23T15:02:27.441" v="43" actId="20577"/>
      <pc:docMkLst>
        <pc:docMk/>
      </pc:docMkLst>
      <pc:sldChg chg="modSp mod">
        <pc:chgData name="Jupudi, Havila" userId="cbdd11ff-a46b-4d73-ae7b-68ef4ab82d07" providerId="ADAL" clId="{00DCE100-9476-4BA6-A07D-FDE1974E06FB}" dt="2022-07-23T15:02:27.441" v="43" actId="20577"/>
        <pc:sldMkLst>
          <pc:docMk/>
          <pc:sldMk cId="319540223" sldId="264"/>
        </pc:sldMkLst>
        <pc:spChg chg="mod">
          <ac:chgData name="Jupudi, Havila" userId="cbdd11ff-a46b-4d73-ae7b-68ef4ab82d07" providerId="ADAL" clId="{00DCE100-9476-4BA6-A07D-FDE1974E06FB}" dt="2022-07-23T14:57:12.034" v="4" actId="947"/>
          <ac:spMkLst>
            <pc:docMk/>
            <pc:sldMk cId="319540223" sldId="264"/>
            <ac:spMk id="5" creationId="{49EACAAF-E2CA-4730-8765-FB63C54327E7}"/>
          </ac:spMkLst>
        </pc:spChg>
        <pc:spChg chg="mod">
          <ac:chgData name="Jupudi, Havila" userId="cbdd11ff-a46b-4d73-ae7b-68ef4ab82d07" providerId="ADAL" clId="{00DCE100-9476-4BA6-A07D-FDE1974E06FB}" dt="2022-07-23T15:02:27.441" v="43" actId="20577"/>
          <ac:spMkLst>
            <pc:docMk/>
            <pc:sldMk cId="319540223" sldId="264"/>
            <ac:spMk id="77" creationId="{085248B2-88BA-84DB-35C7-992A7D236D1E}"/>
          </ac:spMkLst>
        </pc:spChg>
        <pc:grpChg chg="mod">
          <ac:chgData name="Jupudi, Havila" userId="cbdd11ff-a46b-4d73-ae7b-68ef4ab82d07" providerId="ADAL" clId="{00DCE100-9476-4BA6-A07D-FDE1974E06FB}" dt="2022-07-23T14:54:35.263" v="2" actId="14100"/>
          <ac:grpSpMkLst>
            <pc:docMk/>
            <pc:sldMk cId="319540223" sldId="264"/>
            <ac:grpSpMk id="3" creationId="{00000000-0000-0000-0000-000000000000}"/>
          </ac:grpSpMkLst>
        </pc:grpChg>
        <pc:graphicFrameChg chg="mod">
          <ac:chgData name="Jupudi, Havila" userId="cbdd11ff-a46b-4d73-ae7b-68ef4ab82d07" providerId="ADAL" clId="{00DCE100-9476-4BA6-A07D-FDE1974E06FB}" dt="2022-07-23T15:00:16.870" v="25" actId="255"/>
          <ac:graphicFrameMkLst>
            <pc:docMk/>
            <pc:sldMk cId="319540223" sldId="264"/>
            <ac:graphicFrameMk id="63" creationId="{C6929AA8-EAFA-37D8-655F-02559C8225F7}"/>
          </ac:graphicFrameMkLst>
        </pc:graphicFrameChg>
        <pc:graphicFrameChg chg="mod">
          <ac:chgData name="Jupudi, Havila" userId="cbdd11ff-a46b-4d73-ae7b-68ef4ab82d07" providerId="ADAL" clId="{00DCE100-9476-4BA6-A07D-FDE1974E06FB}" dt="2022-07-23T15:00:25.171" v="26" actId="255"/>
          <ac:graphicFrameMkLst>
            <pc:docMk/>
            <pc:sldMk cId="319540223" sldId="264"/>
            <ac:graphicFrameMk id="64" creationId="{C544B654-31F2-F1C6-EE54-7575A34DA354}"/>
          </ac:graphicFrameMkLst>
        </pc:graphicFrameChg>
      </pc:sldChg>
    </pc:docChg>
  </pc:docChgLst>
  <pc:docChgLst>
    <pc:chgData name="Havila Jupudi" userId="cbdd11ff-a46b-4d73-ae7b-68ef4ab82d07" providerId="ADAL" clId="{B386C7E1-E2A0-4949-B1AD-FD46AEF496C4}"/>
    <pc:docChg chg="modSld">
      <pc:chgData name="Havila Jupudi" userId="cbdd11ff-a46b-4d73-ae7b-68ef4ab82d07" providerId="ADAL" clId="{B386C7E1-E2A0-4949-B1AD-FD46AEF496C4}" dt="2022-08-08T17:22:53.332" v="0" actId="1076"/>
      <pc:docMkLst>
        <pc:docMk/>
      </pc:docMkLst>
      <pc:sldChg chg="modSp">
        <pc:chgData name="Havila Jupudi" userId="cbdd11ff-a46b-4d73-ae7b-68ef4ab82d07" providerId="ADAL" clId="{B386C7E1-E2A0-4949-B1AD-FD46AEF496C4}" dt="2022-08-08T17:22:53.332" v="0" actId="1076"/>
        <pc:sldMkLst>
          <pc:docMk/>
          <pc:sldMk cId="319540223" sldId="264"/>
        </pc:sldMkLst>
        <pc:picChg chg="mod">
          <ac:chgData name="Havila Jupudi" userId="cbdd11ff-a46b-4d73-ae7b-68ef4ab82d07" providerId="ADAL" clId="{B386C7E1-E2A0-4949-B1AD-FD46AEF496C4}" dt="2022-08-08T17:22:53.332" v="0" actId="1076"/>
          <ac:picMkLst>
            <pc:docMk/>
            <pc:sldMk cId="319540223" sldId="264"/>
            <ac:picMk id="85" creationId="{D6589A3C-5C8A-E244-9532-9338BE142AC8}"/>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lrMapOvr bg1="lt1" tx1="dk1" bg2="lt2" tx2="dk2" accent1="accent1" accent2="accent2" accent3="accent3" accent4="accent4" accent5="accent5" accent6="accent6" hlink="hlink" folHlink="folHlink"/>
  <c:chart>
    <c:autoTitleDeleted val="0"/>
    <c:plotArea>
      <c:layout/>
      <c:barChart>
        <c:barDir val="bar"/>
        <c:grouping val="clustered"/>
        <c:varyColors val="0"/>
        <c:ser>
          <c:idx val="2"/>
          <c:order val="0"/>
          <c:tx>
            <c:v>28 days porosity</c:v>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perm!$G$45:$G$49</c:f>
              <c:numCache>
                <c:formatCode>0.00</c:formatCode>
                <c:ptCount val="5"/>
                <c:pt idx="0">
                  <c:v>24.161722222222224</c:v>
                </c:pt>
                <c:pt idx="1">
                  <c:v>24.167888888888886</c:v>
                </c:pt>
                <c:pt idx="2">
                  <c:v>27.929111111111112</c:v>
                </c:pt>
                <c:pt idx="3">
                  <c:v>25.928555555555558</c:v>
                </c:pt>
                <c:pt idx="4">
                  <c:v>21.6</c:v>
                </c:pt>
              </c:numCache>
            </c:numRef>
          </c:val>
          <c:extLst>
            <c:ext xmlns:c16="http://schemas.microsoft.com/office/drawing/2014/chart" uri="{C3380CC4-5D6E-409C-BE32-E72D297353CC}">
              <c16:uniqueId val="{00000000-D6B7-4146-AEEE-6D4E1D11C9BC}"/>
            </c:ext>
          </c:extLst>
        </c:ser>
        <c:ser>
          <c:idx val="3"/>
          <c:order val="1"/>
          <c:tx>
            <c:v>28 days perm</c:v>
          </c:tx>
          <c:spPr>
            <a:solidFill>
              <a:schemeClr val="accent5">
                <a:tint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perm!$H$45:$H$49</c:f>
              <c:numCache>
                <c:formatCode>0.00</c:formatCode>
                <c:ptCount val="5"/>
                <c:pt idx="0">
                  <c:v>54.543055116811999</c:v>
                </c:pt>
                <c:pt idx="1">
                  <c:v>43.176568430781806</c:v>
                </c:pt>
                <c:pt idx="2">
                  <c:v>58.466485600707294</c:v>
                </c:pt>
                <c:pt idx="3">
                  <c:v>72.138245261480051</c:v>
                </c:pt>
                <c:pt idx="4">
                  <c:v>58.487976572310572</c:v>
                </c:pt>
              </c:numCache>
            </c:numRef>
          </c:val>
          <c:extLst>
            <c:ext xmlns:c16="http://schemas.microsoft.com/office/drawing/2014/chart" uri="{C3380CC4-5D6E-409C-BE32-E72D297353CC}">
              <c16:uniqueId val="{00000001-D6B7-4146-AEEE-6D4E1D11C9BC}"/>
            </c:ext>
          </c:extLst>
        </c:ser>
        <c:ser>
          <c:idx val="0"/>
          <c:order val="2"/>
          <c:tx>
            <c:v>7 days porosity</c:v>
          </c:tx>
          <c:spPr>
            <a:solidFill>
              <a:schemeClr val="accent6">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perm!$C$21:$C$25</c:f>
              <c:strCache>
                <c:ptCount val="5"/>
                <c:pt idx="0">
                  <c:v>0.1% LG </c:v>
                </c:pt>
                <c:pt idx="1">
                  <c:v>0.1%PG</c:v>
                </c:pt>
                <c:pt idx="2">
                  <c:v>0.008%LG</c:v>
                </c:pt>
                <c:pt idx="3">
                  <c:v>0.008%PG</c:v>
                </c:pt>
                <c:pt idx="4">
                  <c:v>Neat</c:v>
                </c:pt>
              </c:strCache>
            </c:strRef>
          </c:cat>
          <c:val>
            <c:numRef>
              <c:f>perm!$D$21:$D$25</c:f>
              <c:numCache>
                <c:formatCode>0.00</c:formatCode>
                <c:ptCount val="5"/>
                <c:pt idx="0">
                  <c:v>28.755555555555556</c:v>
                </c:pt>
                <c:pt idx="1">
                  <c:v>29.775888888888886</c:v>
                </c:pt>
                <c:pt idx="2">
                  <c:v>29.551527777777778</c:v>
                </c:pt>
                <c:pt idx="3">
                  <c:v>29.628388888888889</c:v>
                </c:pt>
                <c:pt idx="4" formatCode="General">
                  <c:v>27.5</c:v>
                </c:pt>
              </c:numCache>
            </c:numRef>
          </c:val>
          <c:extLst>
            <c:ext xmlns:c16="http://schemas.microsoft.com/office/drawing/2014/chart" uri="{C3380CC4-5D6E-409C-BE32-E72D297353CC}">
              <c16:uniqueId val="{00000002-D6B7-4146-AEEE-6D4E1D11C9BC}"/>
            </c:ext>
          </c:extLst>
        </c:ser>
        <c:ser>
          <c:idx val="1"/>
          <c:order val="3"/>
          <c:tx>
            <c:v>7 days perm</c:v>
          </c:tx>
          <c:spPr>
            <a:solidFill>
              <a:schemeClr val="accent5">
                <a:shade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perm!$E$21:$E$25</c:f>
              <c:numCache>
                <c:formatCode>0.00</c:formatCode>
                <c:ptCount val="5"/>
                <c:pt idx="0">
                  <c:v>91.582515356017353</c:v>
                </c:pt>
                <c:pt idx="1">
                  <c:v>94.282286070883202</c:v>
                </c:pt>
                <c:pt idx="2">
                  <c:v>89.096971568253807</c:v>
                </c:pt>
                <c:pt idx="3">
                  <c:v>87.112236767785703</c:v>
                </c:pt>
                <c:pt idx="4">
                  <c:v>82.872604897502143</c:v>
                </c:pt>
              </c:numCache>
            </c:numRef>
          </c:val>
          <c:extLst>
            <c:ext xmlns:c16="http://schemas.microsoft.com/office/drawing/2014/chart" uri="{C3380CC4-5D6E-409C-BE32-E72D297353CC}">
              <c16:uniqueId val="{00000003-D6B7-4146-AEEE-6D4E1D11C9BC}"/>
            </c:ext>
          </c:extLst>
        </c:ser>
        <c:dLbls>
          <c:showLegendKey val="0"/>
          <c:showVal val="0"/>
          <c:showCatName val="0"/>
          <c:showSerName val="0"/>
          <c:showPercent val="0"/>
          <c:showBubbleSize val="0"/>
        </c:dLbls>
        <c:gapWidth val="182"/>
        <c:axId val="247703144"/>
        <c:axId val="247709416"/>
      </c:barChart>
      <c:catAx>
        <c:axId val="24770314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247709416"/>
        <c:crosses val="autoZero"/>
        <c:auto val="1"/>
        <c:lblAlgn val="ctr"/>
        <c:lblOffset val="100"/>
        <c:noMultiLvlLbl val="0"/>
      </c:catAx>
      <c:valAx>
        <c:axId val="247709416"/>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24770314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sz="2400" b="1">
                <a:latin typeface="Times New Roman" panose="02020603050405020304" pitchFamily="18" charset="0"/>
                <a:cs typeface="Times New Roman" panose="02020603050405020304" pitchFamily="18" charset="0"/>
              </a:rPr>
              <a:t>Porosity</a:t>
            </a:r>
          </a:p>
        </c:rich>
      </c:tx>
      <c:overlay val="0"/>
      <c:spPr>
        <a:noFill/>
        <a:ln>
          <a:noFill/>
        </a:ln>
        <a:effectLst/>
      </c:spPr>
      <c:txPr>
        <a:bodyPr rot="0" spcFirstLastPara="1" vertOverflow="ellipsis" vert="horz" wrap="square" anchor="ctr" anchorCtr="1"/>
        <a:lstStyle/>
        <a:p>
          <a:pPr>
            <a:defRPr sz="2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0.133254405846117"/>
          <c:y val="0.17093467365306944"/>
          <c:w val="0.84198437160985762"/>
          <c:h val="0.54925844954012071"/>
        </c:manualLayout>
      </c:layout>
      <c:barChart>
        <c:barDir val="bar"/>
        <c:grouping val="clustered"/>
        <c:varyColors val="0"/>
        <c:ser>
          <c:idx val="0"/>
          <c:order val="0"/>
          <c:tx>
            <c:strRef>
              <c:f>Plots!$A$10</c:f>
              <c:strCache>
                <c:ptCount val="1"/>
                <c:pt idx="0">
                  <c:v>7days</c:v>
                </c:pt>
              </c:strCache>
            </c:strRef>
          </c:tx>
          <c:spPr>
            <a:solidFill>
              <a:schemeClr val="accent1"/>
            </a:solidFill>
            <a:ln>
              <a:noFill/>
            </a:ln>
            <a:effectLst/>
          </c:spPr>
          <c:invertIfNegative val="0"/>
          <c:dLbls>
            <c:dLbl>
              <c:idx val="2"/>
              <c:layout>
                <c:manualLayout>
                  <c:x val="5.4781465805365907E-3"/>
                  <c:y val="3.014176717383545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36F-4CF3-8D46-9122EC88E208}"/>
                </c:ext>
              </c:extLst>
            </c:dLbl>
            <c:dLbl>
              <c:idx val="4"/>
              <c:layout>
                <c:manualLayout>
                  <c:x val="1.6434439741609772E-2"/>
                  <c:y val="-3.4537042578490174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36F-4CF3-8D46-9122EC88E208}"/>
                </c:ext>
              </c:extLst>
            </c:dLbl>
            <c:dLbl>
              <c:idx val="5"/>
              <c:layout>
                <c:manualLayout>
                  <c:x val="4.0173074923935001E-2"/>
                  <c:y val="7.5354417934588806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36F-4CF3-8D46-9122EC88E208}"/>
                </c:ext>
              </c:extLst>
            </c:dLbl>
            <c:spPr>
              <a:noFill/>
              <a:ln>
                <a:noFill/>
              </a:ln>
              <a:effectLst/>
            </c:spPr>
            <c:txPr>
              <a:bodyPr rot="0" spcFirstLastPara="1" vertOverflow="ellipsis" vert="horz" wrap="square" lIns="38100" tIns="19050" rIns="38100" bIns="19050" anchor="ctr" anchorCtr="1">
                <a:spAutoFit/>
              </a:bodyPr>
              <a:lstStyle/>
              <a:p>
                <a:pPr>
                  <a:defRPr sz="15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Plots!$B$9:$G$9</c:f>
              <c:strCache>
                <c:ptCount val="6"/>
                <c:pt idx="0">
                  <c:v>NC</c:v>
                </c:pt>
                <c:pt idx="1">
                  <c:v>NF</c:v>
                </c:pt>
                <c:pt idx="2">
                  <c:v>15C</c:v>
                </c:pt>
                <c:pt idx="3">
                  <c:v>15F</c:v>
                </c:pt>
                <c:pt idx="4">
                  <c:v>30C</c:v>
                </c:pt>
                <c:pt idx="5">
                  <c:v>30F</c:v>
                </c:pt>
              </c:strCache>
            </c:strRef>
          </c:cat>
          <c:val>
            <c:numRef>
              <c:f>Plots!$B$10:$G$10</c:f>
              <c:numCache>
                <c:formatCode>General</c:formatCode>
                <c:ptCount val="6"/>
                <c:pt idx="0">
                  <c:v>27.37</c:v>
                </c:pt>
                <c:pt idx="1">
                  <c:v>24.93</c:v>
                </c:pt>
                <c:pt idx="2">
                  <c:v>27.93</c:v>
                </c:pt>
                <c:pt idx="3">
                  <c:v>21.57</c:v>
                </c:pt>
                <c:pt idx="4">
                  <c:v>27.73</c:v>
                </c:pt>
                <c:pt idx="5">
                  <c:v>17.43</c:v>
                </c:pt>
              </c:numCache>
            </c:numRef>
          </c:val>
          <c:extLst>
            <c:ext xmlns:c16="http://schemas.microsoft.com/office/drawing/2014/chart" uri="{C3380CC4-5D6E-409C-BE32-E72D297353CC}">
              <c16:uniqueId val="{00000003-836F-4CF3-8D46-9122EC88E208}"/>
            </c:ext>
          </c:extLst>
        </c:ser>
        <c:ser>
          <c:idx val="1"/>
          <c:order val="1"/>
          <c:tx>
            <c:strRef>
              <c:f>Plots!$A$11</c:f>
              <c:strCache>
                <c:ptCount val="1"/>
                <c:pt idx="0">
                  <c:v>28days</c:v>
                </c:pt>
              </c:strCache>
            </c:strRef>
          </c:tx>
          <c:spPr>
            <a:solidFill>
              <a:schemeClr val="accent2"/>
            </a:solidFill>
            <a:ln>
              <a:noFill/>
            </a:ln>
            <a:effectLst/>
          </c:spPr>
          <c:invertIfNegative val="0"/>
          <c:dLbls>
            <c:dLbl>
              <c:idx val="2"/>
              <c:layout>
                <c:manualLayout>
                  <c:x val="-3.6520977203577274E-3"/>
                  <c:y val="-3.014176717383552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36F-4CF3-8D46-9122EC88E208}"/>
                </c:ext>
              </c:extLst>
            </c:dLbl>
            <c:dLbl>
              <c:idx val="4"/>
              <c:layout>
                <c:manualLayout>
                  <c:x val="0"/>
                  <c:y val="-3.767720896729440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36F-4CF3-8D46-9122EC88E208}"/>
                </c:ext>
              </c:extLst>
            </c:dLbl>
            <c:spPr>
              <a:noFill/>
              <a:ln>
                <a:noFill/>
              </a:ln>
              <a:effectLst/>
            </c:spPr>
            <c:txPr>
              <a:bodyPr rot="0" spcFirstLastPara="1" vertOverflow="ellipsis" vert="horz" wrap="square" lIns="38100" tIns="19050" rIns="38100" bIns="19050" anchor="ctr" anchorCtr="1">
                <a:spAutoFit/>
              </a:bodyPr>
              <a:lstStyle/>
              <a:p>
                <a:pPr>
                  <a:defRPr sz="15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Plots!$B$9:$G$9</c:f>
              <c:strCache>
                <c:ptCount val="6"/>
                <c:pt idx="0">
                  <c:v>NC</c:v>
                </c:pt>
                <c:pt idx="1">
                  <c:v>NF</c:v>
                </c:pt>
                <c:pt idx="2">
                  <c:v>15C</c:v>
                </c:pt>
                <c:pt idx="3">
                  <c:v>15F</c:v>
                </c:pt>
                <c:pt idx="4">
                  <c:v>30C</c:v>
                </c:pt>
                <c:pt idx="5">
                  <c:v>30F</c:v>
                </c:pt>
              </c:strCache>
            </c:strRef>
          </c:cat>
          <c:val>
            <c:numRef>
              <c:f>Plots!$B$11:$G$11</c:f>
              <c:numCache>
                <c:formatCode>General</c:formatCode>
                <c:ptCount val="6"/>
                <c:pt idx="0">
                  <c:v>21.6</c:v>
                </c:pt>
                <c:pt idx="1">
                  <c:v>17</c:v>
                </c:pt>
                <c:pt idx="2">
                  <c:v>26.7</c:v>
                </c:pt>
                <c:pt idx="3">
                  <c:v>26.5</c:v>
                </c:pt>
                <c:pt idx="4">
                  <c:v>26.9</c:v>
                </c:pt>
                <c:pt idx="5">
                  <c:v>16.899999999999999</c:v>
                </c:pt>
              </c:numCache>
            </c:numRef>
          </c:val>
          <c:extLst>
            <c:ext xmlns:c16="http://schemas.microsoft.com/office/drawing/2014/chart" uri="{C3380CC4-5D6E-409C-BE32-E72D297353CC}">
              <c16:uniqueId val="{00000006-836F-4CF3-8D46-9122EC88E208}"/>
            </c:ext>
          </c:extLst>
        </c:ser>
        <c:dLbls>
          <c:showLegendKey val="0"/>
          <c:showVal val="0"/>
          <c:showCatName val="0"/>
          <c:showSerName val="0"/>
          <c:showPercent val="0"/>
          <c:showBubbleSize val="0"/>
        </c:dLbls>
        <c:gapWidth val="182"/>
        <c:axId val="247704320"/>
        <c:axId val="247705104"/>
      </c:barChart>
      <c:catAx>
        <c:axId val="24770432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247705104"/>
        <c:crosses val="autoZero"/>
        <c:auto val="1"/>
        <c:lblAlgn val="ctr"/>
        <c:lblOffset val="100"/>
        <c:noMultiLvlLbl val="0"/>
      </c:catAx>
      <c:valAx>
        <c:axId val="24770510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247704320"/>
        <c:crosses val="autoZero"/>
        <c:crossBetween val="between"/>
      </c:valAx>
      <c:spPr>
        <a:noFill/>
        <a:ln>
          <a:noFill/>
        </a:ln>
        <a:effectLst/>
      </c:spPr>
    </c:plotArea>
    <c:legend>
      <c:legendPos val="b"/>
      <c:layout>
        <c:manualLayout>
          <c:xMode val="edge"/>
          <c:yMode val="edge"/>
          <c:x val="0.35477023329766555"/>
          <c:y val="0.86696607071217424"/>
          <c:w val="0.30419129724682181"/>
          <c:h val="7.4409263116901866E-2"/>
        </c:manualLayout>
      </c:layout>
      <c:overlay val="0"/>
      <c:spPr>
        <a:noFill/>
        <a:ln>
          <a:noFill/>
        </a:ln>
        <a:effectLst/>
      </c:spPr>
      <c:txPr>
        <a:bodyPr rot="0" spcFirstLastPara="1" vertOverflow="ellipsis" vert="horz" wrap="square" anchor="ctr" anchorCtr="1"/>
        <a:lstStyle/>
        <a:p>
          <a:pPr>
            <a:defRPr sz="2000"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sz="2400" b="1">
                <a:latin typeface="Times New Roman" panose="02020603050405020304" pitchFamily="18" charset="0"/>
                <a:cs typeface="Times New Roman" panose="02020603050405020304" pitchFamily="18" charset="0"/>
              </a:rPr>
              <a:t>Permeability</a:t>
            </a:r>
          </a:p>
        </c:rich>
      </c:tx>
      <c:overlay val="0"/>
      <c:spPr>
        <a:noFill/>
        <a:ln>
          <a:noFill/>
        </a:ln>
        <a:effectLst/>
      </c:spPr>
      <c:txPr>
        <a:bodyPr rot="0" spcFirstLastPara="1" vertOverflow="ellipsis" vert="horz" wrap="square" anchor="ctr" anchorCtr="1"/>
        <a:lstStyle/>
        <a:p>
          <a:pPr>
            <a:defRPr sz="2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8.7628167206414101E-2"/>
          <c:y val="0.13433073312462623"/>
          <c:w val="0.86413421255330736"/>
          <c:h val="0.59298559236511583"/>
        </c:manualLayout>
      </c:layout>
      <c:barChart>
        <c:barDir val="bar"/>
        <c:grouping val="clustered"/>
        <c:varyColors val="0"/>
        <c:ser>
          <c:idx val="0"/>
          <c:order val="0"/>
          <c:tx>
            <c:strRef>
              <c:f>'[Perm 2Example.xlsx]Plots'!$A$4</c:f>
              <c:strCache>
                <c:ptCount val="1"/>
                <c:pt idx="0">
                  <c:v>7days</c:v>
                </c:pt>
              </c:strCache>
            </c:strRef>
          </c:tx>
          <c:spPr>
            <a:solidFill>
              <a:schemeClr val="accent1"/>
            </a:solidFill>
            <a:ln>
              <a:noFill/>
            </a:ln>
            <a:effectLst/>
          </c:spPr>
          <c:invertIfNegative val="0"/>
          <c:dLbls>
            <c:dLbl>
              <c:idx val="2"/>
              <c:layout>
                <c:manualLayout>
                  <c:x val="1.9323497760576618E-2"/>
                  <c:y val="7.8588379439546562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04B-48E2-A05B-F9FEDFBDDA51}"/>
                </c:ext>
              </c:extLst>
            </c:dLbl>
            <c:dLbl>
              <c:idx val="4"/>
              <c:layout>
                <c:manualLayout>
                  <c:x val="-3.513363229195772E-3"/>
                  <c:y val="1.964709485988682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04B-48E2-A05B-F9FEDFBDDA51}"/>
                </c:ext>
              </c:extLst>
            </c:dLbl>
            <c:dLbl>
              <c:idx val="5"/>
              <c:layout>
                <c:manualLayout>
                  <c:x val="1.2296771302185202E-2"/>
                  <c:y val="1.964709485988682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04B-48E2-A05B-F9FEDFBDDA51}"/>
                </c:ext>
              </c:extLst>
            </c:dLbl>
            <c:spPr>
              <a:noFill/>
              <a:ln>
                <a:noFill/>
              </a:ln>
              <a:effectLst/>
            </c:spPr>
            <c:txPr>
              <a:bodyPr rot="0" spcFirstLastPara="1" vertOverflow="ellipsis" vert="horz" wrap="square" lIns="38100" tIns="19050" rIns="38100" bIns="19050" anchor="ctr" anchorCtr="1">
                <a:spAutoFit/>
              </a:bodyPr>
              <a:lstStyle/>
              <a:p>
                <a:pPr>
                  <a:defRPr sz="15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'[Perm 2Example.xlsx]Plots'!$B$3:$G$3</c:f>
              <c:strCache>
                <c:ptCount val="6"/>
                <c:pt idx="0">
                  <c:v>NC</c:v>
                </c:pt>
                <c:pt idx="1">
                  <c:v>NF</c:v>
                </c:pt>
                <c:pt idx="2">
                  <c:v>15C</c:v>
                </c:pt>
                <c:pt idx="3">
                  <c:v>15F</c:v>
                </c:pt>
                <c:pt idx="4">
                  <c:v>30C</c:v>
                </c:pt>
                <c:pt idx="5">
                  <c:v>30F</c:v>
                </c:pt>
              </c:strCache>
            </c:strRef>
          </c:cat>
          <c:val>
            <c:numRef>
              <c:f>'[Perm 2Example.xlsx]Plots'!$B$4:$G$4</c:f>
              <c:numCache>
                <c:formatCode>0.00</c:formatCode>
                <c:ptCount val="6"/>
                <c:pt idx="0">
                  <c:v>78.209858954961689</c:v>
                </c:pt>
                <c:pt idx="1">
                  <c:v>68.842882969132759</c:v>
                </c:pt>
                <c:pt idx="2">
                  <c:v>80.610187937668442</c:v>
                </c:pt>
                <c:pt idx="3">
                  <c:v>32.95599913711596</c:v>
                </c:pt>
                <c:pt idx="4">
                  <c:v>75.8761038337814</c:v>
                </c:pt>
                <c:pt idx="5">
                  <c:v>31.095952673222449</c:v>
                </c:pt>
              </c:numCache>
            </c:numRef>
          </c:val>
          <c:extLst>
            <c:ext xmlns:c16="http://schemas.microsoft.com/office/drawing/2014/chart" uri="{C3380CC4-5D6E-409C-BE32-E72D297353CC}">
              <c16:uniqueId val="{00000003-804B-48E2-A05B-F9FEDFBDDA51}"/>
            </c:ext>
          </c:extLst>
        </c:ser>
        <c:ser>
          <c:idx val="1"/>
          <c:order val="1"/>
          <c:tx>
            <c:strRef>
              <c:f>'[Perm 2Example.xlsx]Plots'!$A$5</c:f>
              <c:strCache>
                <c:ptCount val="1"/>
                <c:pt idx="0">
                  <c:v>28days</c:v>
                </c:pt>
              </c:strCache>
            </c:strRef>
          </c:tx>
          <c:spPr>
            <a:solidFill>
              <a:schemeClr val="accent2"/>
            </a:solidFill>
            <a:ln>
              <a:noFill/>
            </a:ln>
            <a:effectLst/>
          </c:spPr>
          <c:invertIfNegative val="0"/>
          <c:dLbls>
            <c:dLbl>
              <c:idx val="2"/>
              <c:layout>
                <c:manualLayout>
                  <c:x val="-3.513363229195772E-3"/>
                  <c:y val="-1.964709485988682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04B-48E2-A05B-F9FEDFBDDA51}"/>
                </c:ext>
              </c:extLst>
            </c:dLbl>
            <c:dLbl>
              <c:idx val="4"/>
              <c:layout>
                <c:manualLayout>
                  <c:x val="1.756681614597886E-3"/>
                  <c:y val="-1.964709485988682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04B-48E2-A05B-F9FEDFBDDA51}"/>
                </c:ext>
              </c:extLst>
            </c:dLbl>
            <c:dLbl>
              <c:idx val="5"/>
              <c:layout>
                <c:manualLayout>
                  <c:x val="-1.756681614597886E-3"/>
                  <c:y val="-7.8588379439547273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04B-48E2-A05B-F9FEDFBDDA51}"/>
                </c:ext>
              </c:extLst>
            </c:dLbl>
            <c:spPr>
              <a:noFill/>
              <a:ln>
                <a:noFill/>
              </a:ln>
              <a:effectLst/>
            </c:spPr>
            <c:txPr>
              <a:bodyPr rot="0" spcFirstLastPara="1" vertOverflow="ellipsis" vert="horz" wrap="square" lIns="38100" tIns="19050" rIns="38100" bIns="19050" anchor="ctr" anchorCtr="1">
                <a:spAutoFit/>
              </a:bodyPr>
              <a:lstStyle/>
              <a:p>
                <a:pPr>
                  <a:defRPr sz="15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'[Perm 2Example.xlsx]Plots'!$B$3:$G$3</c:f>
              <c:strCache>
                <c:ptCount val="6"/>
                <c:pt idx="0">
                  <c:v>NC</c:v>
                </c:pt>
                <c:pt idx="1">
                  <c:v>NF</c:v>
                </c:pt>
                <c:pt idx="2">
                  <c:v>15C</c:v>
                </c:pt>
                <c:pt idx="3">
                  <c:v>15F</c:v>
                </c:pt>
                <c:pt idx="4">
                  <c:v>30C</c:v>
                </c:pt>
                <c:pt idx="5">
                  <c:v>30F</c:v>
                </c:pt>
              </c:strCache>
            </c:strRef>
          </c:cat>
          <c:val>
            <c:numRef>
              <c:f>'[Perm 2Example.xlsx]Plots'!$B$5:$G$5</c:f>
              <c:numCache>
                <c:formatCode>0.00</c:formatCode>
                <c:ptCount val="6"/>
                <c:pt idx="0">
                  <c:v>69.119773989492302</c:v>
                </c:pt>
                <c:pt idx="1">
                  <c:v>81.977904017585956</c:v>
                </c:pt>
                <c:pt idx="2">
                  <c:v>78.167299139093643</c:v>
                </c:pt>
                <c:pt idx="3">
                  <c:v>82.6561624402174</c:v>
                </c:pt>
                <c:pt idx="4">
                  <c:v>84.821981269229852</c:v>
                </c:pt>
                <c:pt idx="5">
                  <c:v>35.765115085236111</c:v>
                </c:pt>
              </c:numCache>
            </c:numRef>
          </c:val>
          <c:extLst>
            <c:ext xmlns:c16="http://schemas.microsoft.com/office/drawing/2014/chart" uri="{C3380CC4-5D6E-409C-BE32-E72D297353CC}">
              <c16:uniqueId val="{00000007-804B-48E2-A05B-F9FEDFBDDA51}"/>
            </c:ext>
          </c:extLst>
        </c:ser>
        <c:dLbls>
          <c:showLegendKey val="0"/>
          <c:showVal val="0"/>
          <c:showCatName val="0"/>
          <c:showSerName val="0"/>
          <c:showPercent val="0"/>
          <c:showBubbleSize val="0"/>
        </c:dLbls>
        <c:gapWidth val="219"/>
        <c:axId val="247706280"/>
        <c:axId val="247707064"/>
      </c:barChart>
      <c:catAx>
        <c:axId val="24770628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247707064"/>
        <c:crosses val="autoZero"/>
        <c:auto val="1"/>
        <c:lblAlgn val="ctr"/>
        <c:lblOffset val="100"/>
        <c:noMultiLvlLbl val="0"/>
      </c:catAx>
      <c:valAx>
        <c:axId val="247707064"/>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247706280"/>
        <c:crosses val="autoZero"/>
        <c:crossBetween val="between"/>
      </c:valAx>
      <c:spPr>
        <a:noFill/>
        <a:ln>
          <a:noFill/>
        </a:ln>
        <a:effectLst/>
      </c:spPr>
    </c:plotArea>
    <c:legend>
      <c:legendPos val="b"/>
      <c:layout>
        <c:manualLayout>
          <c:xMode val="edge"/>
          <c:yMode val="edge"/>
          <c:x val="0.33245589742487697"/>
          <c:y val="0.85232893115330333"/>
          <c:w val="0.30419129724682181"/>
          <c:h val="7.2439158260527103E-2"/>
        </c:manualLayout>
      </c:layout>
      <c:overlay val="0"/>
      <c:spPr>
        <a:noFill/>
        <a:ln>
          <a:noFill/>
        </a:ln>
        <a:effectLst/>
      </c:spPr>
      <c:txPr>
        <a:bodyPr rot="0" spcFirstLastPara="1" vertOverflow="ellipsis" vert="horz" wrap="square" anchor="ctr" anchorCtr="1"/>
        <a:lstStyle/>
        <a:p>
          <a:pPr>
            <a:defRPr sz="2000"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6434"/>
          </a:xfrm>
          <a:prstGeom prst="rect">
            <a:avLst/>
          </a:prstGeom>
        </p:spPr>
        <p:txBody>
          <a:bodyPr vert="horz" lIns="92446" tIns="46223" rIns="92446" bIns="46223" rtlCol="0"/>
          <a:lstStyle>
            <a:lvl1pPr algn="l">
              <a:defRPr sz="1200"/>
            </a:lvl1pPr>
          </a:lstStyle>
          <a:p>
            <a:endParaRPr lang="en-IN"/>
          </a:p>
        </p:txBody>
      </p:sp>
      <p:sp>
        <p:nvSpPr>
          <p:cNvPr id="3" name="Date Placeholder 2"/>
          <p:cNvSpPr>
            <a:spLocks noGrp="1"/>
          </p:cNvSpPr>
          <p:nvPr>
            <p:ph type="dt" idx="1"/>
          </p:nvPr>
        </p:nvSpPr>
        <p:spPr>
          <a:xfrm>
            <a:off x="3898102" y="0"/>
            <a:ext cx="2982119" cy="466434"/>
          </a:xfrm>
          <a:prstGeom prst="rect">
            <a:avLst/>
          </a:prstGeom>
        </p:spPr>
        <p:txBody>
          <a:bodyPr vert="horz" lIns="92446" tIns="46223" rIns="92446" bIns="46223" rtlCol="0"/>
          <a:lstStyle>
            <a:lvl1pPr algn="r">
              <a:defRPr sz="1200"/>
            </a:lvl1pPr>
          </a:lstStyle>
          <a:p>
            <a:fld id="{296E5CFA-2373-45EE-82AD-2E3AF7C8F7E1}" type="datetimeFigureOut">
              <a:rPr lang="en-IN" smtClean="0"/>
              <a:t>08-08-2022</a:t>
            </a:fld>
            <a:endParaRPr lang="en-IN"/>
          </a:p>
        </p:txBody>
      </p:sp>
      <p:sp>
        <p:nvSpPr>
          <p:cNvPr id="4" name="Slide Image Placeholder 3"/>
          <p:cNvSpPr>
            <a:spLocks noGrp="1" noRot="1" noChangeAspect="1"/>
          </p:cNvSpPr>
          <p:nvPr>
            <p:ph type="sldImg" idx="2"/>
          </p:nvPr>
        </p:nvSpPr>
        <p:spPr>
          <a:xfrm>
            <a:off x="1611313" y="1162050"/>
            <a:ext cx="3659187" cy="3136900"/>
          </a:xfrm>
          <a:prstGeom prst="rect">
            <a:avLst/>
          </a:prstGeom>
          <a:noFill/>
          <a:ln w="12700">
            <a:solidFill>
              <a:prstClr val="black"/>
            </a:solidFill>
          </a:ln>
        </p:spPr>
        <p:txBody>
          <a:bodyPr vert="horz" lIns="92446" tIns="46223" rIns="92446" bIns="46223" rtlCol="0" anchor="ctr"/>
          <a:lstStyle/>
          <a:p>
            <a:endParaRPr lang="en-IN"/>
          </a:p>
        </p:txBody>
      </p:sp>
      <p:sp>
        <p:nvSpPr>
          <p:cNvPr id="5" name="Notes Placeholder 4"/>
          <p:cNvSpPr>
            <a:spLocks noGrp="1"/>
          </p:cNvSpPr>
          <p:nvPr>
            <p:ph type="body" sz="quarter" idx="3"/>
          </p:nvPr>
        </p:nvSpPr>
        <p:spPr>
          <a:xfrm>
            <a:off x="688182" y="4473892"/>
            <a:ext cx="5505450" cy="3660458"/>
          </a:xfrm>
          <a:prstGeom prst="rect">
            <a:avLst/>
          </a:prstGeom>
        </p:spPr>
        <p:txBody>
          <a:bodyPr vert="horz" lIns="92446" tIns="46223" rIns="92446" bIns="4622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829967"/>
            <a:ext cx="2982119" cy="466433"/>
          </a:xfrm>
          <a:prstGeom prst="rect">
            <a:avLst/>
          </a:prstGeom>
        </p:spPr>
        <p:txBody>
          <a:bodyPr vert="horz" lIns="92446" tIns="46223" rIns="92446" bIns="46223" rtlCol="0" anchor="b"/>
          <a:lstStyle>
            <a:lvl1pPr algn="l">
              <a:defRPr sz="1200"/>
            </a:lvl1pPr>
          </a:lstStyle>
          <a:p>
            <a:endParaRPr lang="en-IN"/>
          </a:p>
        </p:txBody>
      </p:sp>
      <p:sp>
        <p:nvSpPr>
          <p:cNvPr id="7" name="Slide Number Placeholder 6"/>
          <p:cNvSpPr>
            <a:spLocks noGrp="1"/>
          </p:cNvSpPr>
          <p:nvPr>
            <p:ph type="sldNum" sz="quarter" idx="5"/>
          </p:nvPr>
        </p:nvSpPr>
        <p:spPr>
          <a:xfrm>
            <a:off x="3898102" y="8829967"/>
            <a:ext cx="2982119" cy="466433"/>
          </a:xfrm>
          <a:prstGeom prst="rect">
            <a:avLst/>
          </a:prstGeom>
        </p:spPr>
        <p:txBody>
          <a:bodyPr vert="horz" lIns="92446" tIns="46223" rIns="92446" bIns="46223" rtlCol="0" anchor="b"/>
          <a:lstStyle>
            <a:lvl1pPr algn="r">
              <a:defRPr sz="1200"/>
            </a:lvl1pPr>
          </a:lstStyle>
          <a:p>
            <a:fld id="{D4DEE1F2-F92D-4A84-88DA-5D5C54C1CABA}" type="slidenum">
              <a:rPr lang="en-IN" smtClean="0"/>
              <a:t>‹#›</a:t>
            </a:fld>
            <a:endParaRPr lang="en-IN"/>
          </a:p>
        </p:txBody>
      </p:sp>
    </p:spTree>
    <p:extLst>
      <p:ext uri="{BB962C8B-B14F-4D97-AF65-F5344CB8AC3E}">
        <p14:creationId xmlns:p14="http://schemas.microsoft.com/office/powerpoint/2010/main" val="3049791515"/>
      </p:ext>
    </p:extLst>
  </p:cSld>
  <p:clrMap bg1="lt1" tx1="dk1" bg2="lt2" tx2="dk2" accent1="accent1" accent2="accent2" accent3="accent3" accent4="accent4" accent5="accent5" accent6="accent6" hlink="hlink" folHlink="folHlink"/>
  <p:notesStyle>
    <a:lvl1pPr marL="0" algn="l" defTabSz="764713" rtl="0" eaLnBrk="1" latinLnBrk="0" hangingPunct="1">
      <a:defRPr sz="1004" kern="1200">
        <a:solidFill>
          <a:schemeClr val="tx1"/>
        </a:solidFill>
        <a:latin typeface="+mn-lt"/>
        <a:ea typeface="+mn-ea"/>
        <a:cs typeface="+mn-cs"/>
      </a:defRPr>
    </a:lvl1pPr>
    <a:lvl2pPr marL="382356" algn="l" defTabSz="764713" rtl="0" eaLnBrk="1" latinLnBrk="0" hangingPunct="1">
      <a:defRPr sz="1004" kern="1200">
        <a:solidFill>
          <a:schemeClr val="tx1"/>
        </a:solidFill>
        <a:latin typeface="+mn-lt"/>
        <a:ea typeface="+mn-ea"/>
        <a:cs typeface="+mn-cs"/>
      </a:defRPr>
    </a:lvl2pPr>
    <a:lvl3pPr marL="764713" algn="l" defTabSz="764713" rtl="0" eaLnBrk="1" latinLnBrk="0" hangingPunct="1">
      <a:defRPr sz="1004" kern="1200">
        <a:solidFill>
          <a:schemeClr val="tx1"/>
        </a:solidFill>
        <a:latin typeface="+mn-lt"/>
        <a:ea typeface="+mn-ea"/>
        <a:cs typeface="+mn-cs"/>
      </a:defRPr>
    </a:lvl3pPr>
    <a:lvl4pPr marL="1147069" algn="l" defTabSz="764713" rtl="0" eaLnBrk="1" latinLnBrk="0" hangingPunct="1">
      <a:defRPr sz="1004" kern="1200">
        <a:solidFill>
          <a:schemeClr val="tx1"/>
        </a:solidFill>
        <a:latin typeface="+mn-lt"/>
        <a:ea typeface="+mn-ea"/>
        <a:cs typeface="+mn-cs"/>
      </a:defRPr>
    </a:lvl4pPr>
    <a:lvl5pPr marL="1529425" algn="l" defTabSz="764713" rtl="0" eaLnBrk="1" latinLnBrk="0" hangingPunct="1">
      <a:defRPr sz="1004" kern="1200">
        <a:solidFill>
          <a:schemeClr val="tx1"/>
        </a:solidFill>
        <a:latin typeface="+mn-lt"/>
        <a:ea typeface="+mn-ea"/>
        <a:cs typeface="+mn-cs"/>
      </a:defRPr>
    </a:lvl5pPr>
    <a:lvl6pPr marL="1911782" algn="l" defTabSz="764713" rtl="0" eaLnBrk="1" latinLnBrk="0" hangingPunct="1">
      <a:defRPr sz="1004" kern="1200">
        <a:solidFill>
          <a:schemeClr val="tx1"/>
        </a:solidFill>
        <a:latin typeface="+mn-lt"/>
        <a:ea typeface="+mn-ea"/>
        <a:cs typeface="+mn-cs"/>
      </a:defRPr>
    </a:lvl6pPr>
    <a:lvl7pPr marL="2294138" algn="l" defTabSz="764713" rtl="0" eaLnBrk="1" latinLnBrk="0" hangingPunct="1">
      <a:defRPr sz="1004" kern="1200">
        <a:solidFill>
          <a:schemeClr val="tx1"/>
        </a:solidFill>
        <a:latin typeface="+mn-lt"/>
        <a:ea typeface="+mn-ea"/>
        <a:cs typeface="+mn-cs"/>
      </a:defRPr>
    </a:lvl7pPr>
    <a:lvl8pPr marL="2676495" algn="l" defTabSz="764713" rtl="0" eaLnBrk="1" latinLnBrk="0" hangingPunct="1">
      <a:defRPr sz="1004" kern="1200">
        <a:solidFill>
          <a:schemeClr val="tx1"/>
        </a:solidFill>
        <a:latin typeface="+mn-lt"/>
        <a:ea typeface="+mn-ea"/>
        <a:cs typeface="+mn-cs"/>
      </a:defRPr>
    </a:lvl8pPr>
    <a:lvl9pPr marL="3058851" algn="l" defTabSz="764713" rtl="0" eaLnBrk="1" latinLnBrk="0" hangingPunct="1">
      <a:defRPr sz="100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11313" y="1162050"/>
            <a:ext cx="3659187" cy="3136900"/>
          </a:xfrm>
        </p:spPr>
      </p:sp>
      <p:sp>
        <p:nvSpPr>
          <p:cNvPr id="3" name="Notes Placeholder 2"/>
          <p:cNvSpPr>
            <a:spLocks noGrp="1"/>
          </p:cNvSpPr>
          <p:nvPr>
            <p:ph type="body" idx="1"/>
          </p:nvPr>
        </p:nvSpPr>
        <p:spPr/>
        <p:txBody>
          <a:bodyPr/>
          <a:lstStyle/>
          <a:p>
            <a:endParaRPr lang="en-IN" baseline="0" dirty="0"/>
          </a:p>
        </p:txBody>
      </p:sp>
      <p:sp>
        <p:nvSpPr>
          <p:cNvPr id="4" name="Slide Number Placeholder 3"/>
          <p:cNvSpPr>
            <a:spLocks noGrp="1"/>
          </p:cNvSpPr>
          <p:nvPr>
            <p:ph type="sldNum" sz="quarter" idx="5"/>
          </p:nvPr>
        </p:nvSpPr>
        <p:spPr/>
        <p:txBody>
          <a:bodyPr/>
          <a:lstStyle/>
          <a:p>
            <a:fld id="{D4DEE1F2-F92D-4A84-88DA-5D5C54C1CABA}" type="slidenum">
              <a:rPr lang="en-IN" smtClean="0"/>
              <a:t>1</a:t>
            </a:fld>
            <a:endParaRPr lang="en-IN"/>
          </a:p>
        </p:txBody>
      </p:sp>
    </p:spTree>
    <p:extLst>
      <p:ext uri="{BB962C8B-B14F-4D97-AF65-F5344CB8AC3E}">
        <p14:creationId xmlns:p14="http://schemas.microsoft.com/office/powerpoint/2010/main" val="42543250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3" Type="http://schemas.openxmlformats.org/officeDocument/2006/relationships/image" Target="../media/image49.emf"/><Relationship Id="rId18" Type="http://schemas.openxmlformats.org/officeDocument/2006/relationships/image" Target="../media/image54.emf"/><Relationship Id="rId26" Type="http://schemas.openxmlformats.org/officeDocument/2006/relationships/image" Target="../media/image62.emf"/><Relationship Id="rId3" Type="http://schemas.openxmlformats.org/officeDocument/2006/relationships/image" Target="../media/image39.emf"/><Relationship Id="rId21" Type="http://schemas.openxmlformats.org/officeDocument/2006/relationships/image" Target="../media/image57.emf"/><Relationship Id="rId7" Type="http://schemas.openxmlformats.org/officeDocument/2006/relationships/image" Target="../media/image43.emf"/><Relationship Id="rId12" Type="http://schemas.openxmlformats.org/officeDocument/2006/relationships/image" Target="../media/image48.emf"/><Relationship Id="rId17" Type="http://schemas.openxmlformats.org/officeDocument/2006/relationships/image" Target="../media/image53.emf"/><Relationship Id="rId25" Type="http://schemas.openxmlformats.org/officeDocument/2006/relationships/image" Target="../media/image61.emf"/><Relationship Id="rId33" Type="http://schemas.openxmlformats.org/officeDocument/2006/relationships/image" Target="../media/image69.emf"/><Relationship Id="rId2" Type="http://schemas.openxmlformats.org/officeDocument/2006/relationships/image" Target="../media/image38.emf"/><Relationship Id="rId16" Type="http://schemas.openxmlformats.org/officeDocument/2006/relationships/image" Target="../media/image52.emf"/><Relationship Id="rId20" Type="http://schemas.openxmlformats.org/officeDocument/2006/relationships/image" Target="../media/image56.emf"/><Relationship Id="rId29" Type="http://schemas.openxmlformats.org/officeDocument/2006/relationships/image" Target="../media/image65.emf"/><Relationship Id="rId1" Type="http://schemas.openxmlformats.org/officeDocument/2006/relationships/slideMaster" Target="../slideMasters/slideMaster2.xml"/><Relationship Id="rId6" Type="http://schemas.openxmlformats.org/officeDocument/2006/relationships/image" Target="../media/image42.emf"/><Relationship Id="rId11" Type="http://schemas.openxmlformats.org/officeDocument/2006/relationships/image" Target="../media/image47.emf"/><Relationship Id="rId24" Type="http://schemas.openxmlformats.org/officeDocument/2006/relationships/image" Target="../media/image60.emf"/><Relationship Id="rId32" Type="http://schemas.openxmlformats.org/officeDocument/2006/relationships/image" Target="../media/image68.emf"/><Relationship Id="rId5" Type="http://schemas.openxmlformats.org/officeDocument/2006/relationships/image" Target="../media/image41.emf"/><Relationship Id="rId15" Type="http://schemas.openxmlformats.org/officeDocument/2006/relationships/image" Target="../media/image51.emf"/><Relationship Id="rId23" Type="http://schemas.openxmlformats.org/officeDocument/2006/relationships/image" Target="../media/image59.emf"/><Relationship Id="rId28" Type="http://schemas.openxmlformats.org/officeDocument/2006/relationships/image" Target="../media/image64.emf"/><Relationship Id="rId10" Type="http://schemas.openxmlformats.org/officeDocument/2006/relationships/image" Target="../media/image46.emf"/><Relationship Id="rId19" Type="http://schemas.openxmlformats.org/officeDocument/2006/relationships/image" Target="../media/image55.emf"/><Relationship Id="rId31" Type="http://schemas.openxmlformats.org/officeDocument/2006/relationships/image" Target="../media/image67.emf"/><Relationship Id="rId4" Type="http://schemas.openxmlformats.org/officeDocument/2006/relationships/image" Target="../media/image40.emf"/><Relationship Id="rId9" Type="http://schemas.openxmlformats.org/officeDocument/2006/relationships/image" Target="../media/image45.emf"/><Relationship Id="rId14" Type="http://schemas.openxmlformats.org/officeDocument/2006/relationships/image" Target="../media/image50.emf"/><Relationship Id="rId22" Type="http://schemas.openxmlformats.org/officeDocument/2006/relationships/image" Target="../media/image58.emf"/><Relationship Id="rId27" Type="http://schemas.openxmlformats.org/officeDocument/2006/relationships/image" Target="../media/image63.emf"/><Relationship Id="rId30" Type="http://schemas.openxmlformats.org/officeDocument/2006/relationships/image" Target="../media/image66.emf"/><Relationship Id="rId8" Type="http://schemas.openxmlformats.org/officeDocument/2006/relationships/image" Target="../media/image44.emf"/></Relationships>
</file>

<file path=ppt/slideLayouts/_rels/slideLayout11.xml.rels><?xml version="1.0" encoding="UTF-8" standalone="yes"?>
<Relationships xmlns="http://schemas.openxmlformats.org/package/2006/relationships"><Relationship Id="rId13" Type="http://schemas.openxmlformats.org/officeDocument/2006/relationships/image" Target="../media/image81.emf"/><Relationship Id="rId18" Type="http://schemas.openxmlformats.org/officeDocument/2006/relationships/image" Target="../media/image86.emf"/><Relationship Id="rId26" Type="http://schemas.openxmlformats.org/officeDocument/2006/relationships/image" Target="../media/image94.emf"/><Relationship Id="rId3" Type="http://schemas.openxmlformats.org/officeDocument/2006/relationships/image" Target="../media/image71.emf"/><Relationship Id="rId21" Type="http://schemas.openxmlformats.org/officeDocument/2006/relationships/image" Target="../media/image89.emf"/><Relationship Id="rId7" Type="http://schemas.openxmlformats.org/officeDocument/2006/relationships/image" Target="../media/image75.emf"/><Relationship Id="rId12" Type="http://schemas.openxmlformats.org/officeDocument/2006/relationships/image" Target="../media/image80.emf"/><Relationship Id="rId17" Type="http://schemas.openxmlformats.org/officeDocument/2006/relationships/image" Target="../media/image85.emf"/><Relationship Id="rId25" Type="http://schemas.openxmlformats.org/officeDocument/2006/relationships/image" Target="../media/image93.emf"/><Relationship Id="rId33" Type="http://schemas.openxmlformats.org/officeDocument/2006/relationships/image" Target="../media/image101.emf"/><Relationship Id="rId2" Type="http://schemas.openxmlformats.org/officeDocument/2006/relationships/image" Target="../media/image70.emf"/><Relationship Id="rId16" Type="http://schemas.openxmlformats.org/officeDocument/2006/relationships/image" Target="../media/image84.emf"/><Relationship Id="rId20" Type="http://schemas.openxmlformats.org/officeDocument/2006/relationships/image" Target="../media/image88.emf"/><Relationship Id="rId29" Type="http://schemas.openxmlformats.org/officeDocument/2006/relationships/image" Target="../media/image97.emf"/><Relationship Id="rId1" Type="http://schemas.openxmlformats.org/officeDocument/2006/relationships/slideMaster" Target="../slideMasters/slideMaster2.xml"/><Relationship Id="rId6" Type="http://schemas.openxmlformats.org/officeDocument/2006/relationships/image" Target="../media/image74.emf"/><Relationship Id="rId11" Type="http://schemas.openxmlformats.org/officeDocument/2006/relationships/image" Target="../media/image79.emf"/><Relationship Id="rId24" Type="http://schemas.openxmlformats.org/officeDocument/2006/relationships/image" Target="../media/image92.emf"/><Relationship Id="rId32" Type="http://schemas.openxmlformats.org/officeDocument/2006/relationships/image" Target="../media/image100.emf"/><Relationship Id="rId5" Type="http://schemas.openxmlformats.org/officeDocument/2006/relationships/image" Target="../media/image73.emf"/><Relationship Id="rId15" Type="http://schemas.openxmlformats.org/officeDocument/2006/relationships/image" Target="../media/image83.emf"/><Relationship Id="rId23" Type="http://schemas.openxmlformats.org/officeDocument/2006/relationships/image" Target="../media/image91.emf"/><Relationship Id="rId28" Type="http://schemas.openxmlformats.org/officeDocument/2006/relationships/image" Target="../media/image96.emf"/><Relationship Id="rId10" Type="http://schemas.openxmlformats.org/officeDocument/2006/relationships/image" Target="../media/image78.emf"/><Relationship Id="rId19" Type="http://schemas.openxmlformats.org/officeDocument/2006/relationships/image" Target="../media/image87.emf"/><Relationship Id="rId31" Type="http://schemas.openxmlformats.org/officeDocument/2006/relationships/image" Target="../media/image99.emf"/><Relationship Id="rId4" Type="http://schemas.openxmlformats.org/officeDocument/2006/relationships/image" Target="../media/image72.emf"/><Relationship Id="rId9" Type="http://schemas.openxmlformats.org/officeDocument/2006/relationships/image" Target="../media/image77.emf"/><Relationship Id="rId14" Type="http://schemas.openxmlformats.org/officeDocument/2006/relationships/image" Target="../media/image82.emf"/><Relationship Id="rId22" Type="http://schemas.openxmlformats.org/officeDocument/2006/relationships/image" Target="../media/image90.emf"/><Relationship Id="rId27" Type="http://schemas.openxmlformats.org/officeDocument/2006/relationships/image" Target="../media/image95.emf"/><Relationship Id="rId30" Type="http://schemas.openxmlformats.org/officeDocument/2006/relationships/image" Target="../media/image98.emf"/><Relationship Id="rId8" Type="http://schemas.openxmlformats.org/officeDocument/2006/relationships/image" Target="../media/image76.emf"/></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3" Type="http://schemas.openxmlformats.org/officeDocument/2006/relationships/image" Target="../media/image114.emf"/><Relationship Id="rId18" Type="http://schemas.openxmlformats.org/officeDocument/2006/relationships/image" Target="../media/image119.emf"/><Relationship Id="rId26" Type="http://schemas.openxmlformats.org/officeDocument/2006/relationships/image" Target="../media/image127.emf"/><Relationship Id="rId3" Type="http://schemas.openxmlformats.org/officeDocument/2006/relationships/image" Target="../media/image104.emf"/><Relationship Id="rId21" Type="http://schemas.openxmlformats.org/officeDocument/2006/relationships/image" Target="../media/image122.emf"/><Relationship Id="rId7" Type="http://schemas.openxmlformats.org/officeDocument/2006/relationships/image" Target="../media/image108.emf"/><Relationship Id="rId12" Type="http://schemas.openxmlformats.org/officeDocument/2006/relationships/image" Target="../media/image113.emf"/><Relationship Id="rId17" Type="http://schemas.openxmlformats.org/officeDocument/2006/relationships/image" Target="../media/image118.emf"/><Relationship Id="rId25" Type="http://schemas.openxmlformats.org/officeDocument/2006/relationships/image" Target="../media/image126.emf"/><Relationship Id="rId33" Type="http://schemas.openxmlformats.org/officeDocument/2006/relationships/image" Target="../media/image134.emf"/><Relationship Id="rId2" Type="http://schemas.openxmlformats.org/officeDocument/2006/relationships/image" Target="../media/image103.emf"/><Relationship Id="rId16" Type="http://schemas.openxmlformats.org/officeDocument/2006/relationships/image" Target="../media/image117.emf"/><Relationship Id="rId20" Type="http://schemas.openxmlformats.org/officeDocument/2006/relationships/image" Target="../media/image121.emf"/><Relationship Id="rId29" Type="http://schemas.openxmlformats.org/officeDocument/2006/relationships/image" Target="../media/image130.emf"/><Relationship Id="rId1" Type="http://schemas.openxmlformats.org/officeDocument/2006/relationships/slideMaster" Target="../slideMasters/slideMaster3.xml"/><Relationship Id="rId6" Type="http://schemas.openxmlformats.org/officeDocument/2006/relationships/image" Target="../media/image107.emf"/><Relationship Id="rId11" Type="http://schemas.openxmlformats.org/officeDocument/2006/relationships/image" Target="../media/image112.emf"/><Relationship Id="rId24" Type="http://schemas.openxmlformats.org/officeDocument/2006/relationships/image" Target="../media/image125.emf"/><Relationship Id="rId32" Type="http://schemas.openxmlformats.org/officeDocument/2006/relationships/image" Target="../media/image133.emf"/><Relationship Id="rId5" Type="http://schemas.openxmlformats.org/officeDocument/2006/relationships/image" Target="../media/image106.emf"/><Relationship Id="rId15" Type="http://schemas.openxmlformats.org/officeDocument/2006/relationships/image" Target="../media/image116.emf"/><Relationship Id="rId23" Type="http://schemas.openxmlformats.org/officeDocument/2006/relationships/image" Target="../media/image124.emf"/><Relationship Id="rId28" Type="http://schemas.openxmlformats.org/officeDocument/2006/relationships/image" Target="../media/image129.emf"/><Relationship Id="rId10" Type="http://schemas.openxmlformats.org/officeDocument/2006/relationships/image" Target="../media/image111.emf"/><Relationship Id="rId19" Type="http://schemas.openxmlformats.org/officeDocument/2006/relationships/image" Target="../media/image120.emf"/><Relationship Id="rId31" Type="http://schemas.openxmlformats.org/officeDocument/2006/relationships/image" Target="../media/image132.emf"/><Relationship Id="rId4" Type="http://schemas.openxmlformats.org/officeDocument/2006/relationships/image" Target="../media/image105.emf"/><Relationship Id="rId9" Type="http://schemas.openxmlformats.org/officeDocument/2006/relationships/image" Target="../media/image110.emf"/><Relationship Id="rId14" Type="http://schemas.openxmlformats.org/officeDocument/2006/relationships/image" Target="../media/image115.emf"/><Relationship Id="rId22" Type="http://schemas.openxmlformats.org/officeDocument/2006/relationships/image" Target="../media/image123.emf"/><Relationship Id="rId27" Type="http://schemas.openxmlformats.org/officeDocument/2006/relationships/image" Target="../media/image128.emf"/><Relationship Id="rId30" Type="http://schemas.openxmlformats.org/officeDocument/2006/relationships/image" Target="../media/image131.emf"/><Relationship Id="rId8" Type="http://schemas.openxmlformats.org/officeDocument/2006/relationships/image" Target="../media/image109.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3" Type="http://schemas.openxmlformats.org/officeDocument/2006/relationships/image" Target="../media/image146.emf"/><Relationship Id="rId18" Type="http://schemas.openxmlformats.org/officeDocument/2006/relationships/image" Target="../media/image151.emf"/><Relationship Id="rId26" Type="http://schemas.openxmlformats.org/officeDocument/2006/relationships/image" Target="../media/image159.emf"/><Relationship Id="rId3" Type="http://schemas.openxmlformats.org/officeDocument/2006/relationships/image" Target="../media/image136.emf"/><Relationship Id="rId21" Type="http://schemas.openxmlformats.org/officeDocument/2006/relationships/image" Target="../media/image154.emf"/><Relationship Id="rId7" Type="http://schemas.openxmlformats.org/officeDocument/2006/relationships/image" Target="../media/image140.emf"/><Relationship Id="rId12" Type="http://schemas.openxmlformats.org/officeDocument/2006/relationships/image" Target="../media/image145.emf"/><Relationship Id="rId17" Type="http://schemas.openxmlformats.org/officeDocument/2006/relationships/image" Target="../media/image150.emf"/><Relationship Id="rId25" Type="http://schemas.openxmlformats.org/officeDocument/2006/relationships/image" Target="../media/image158.emf"/><Relationship Id="rId33" Type="http://schemas.openxmlformats.org/officeDocument/2006/relationships/image" Target="../media/image166.emf"/><Relationship Id="rId2" Type="http://schemas.openxmlformats.org/officeDocument/2006/relationships/image" Target="../media/image135.emf"/><Relationship Id="rId16" Type="http://schemas.openxmlformats.org/officeDocument/2006/relationships/image" Target="../media/image149.emf"/><Relationship Id="rId20" Type="http://schemas.openxmlformats.org/officeDocument/2006/relationships/image" Target="../media/image153.emf"/><Relationship Id="rId29" Type="http://schemas.openxmlformats.org/officeDocument/2006/relationships/image" Target="../media/image162.emf"/><Relationship Id="rId1" Type="http://schemas.openxmlformats.org/officeDocument/2006/relationships/slideMaster" Target="../slideMasters/slideMaster3.xml"/><Relationship Id="rId6" Type="http://schemas.openxmlformats.org/officeDocument/2006/relationships/image" Target="../media/image139.emf"/><Relationship Id="rId11" Type="http://schemas.openxmlformats.org/officeDocument/2006/relationships/image" Target="../media/image144.emf"/><Relationship Id="rId24" Type="http://schemas.openxmlformats.org/officeDocument/2006/relationships/image" Target="../media/image157.emf"/><Relationship Id="rId32" Type="http://schemas.openxmlformats.org/officeDocument/2006/relationships/image" Target="../media/image165.emf"/><Relationship Id="rId5" Type="http://schemas.openxmlformats.org/officeDocument/2006/relationships/image" Target="../media/image138.emf"/><Relationship Id="rId15" Type="http://schemas.openxmlformats.org/officeDocument/2006/relationships/image" Target="../media/image148.emf"/><Relationship Id="rId23" Type="http://schemas.openxmlformats.org/officeDocument/2006/relationships/image" Target="../media/image156.emf"/><Relationship Id="rId28" Type="http://schemas.openxmlformats.org/officeDocument/2006/relationships/image" Target="../media/image161.emf"/><Relationship Id="rId10" Type="http://schemas.openxmlformats.org/officeDocument/2006/relationships/image" Target="../media/image143.emf"/><Relationship Id="rId19" Type="http://schemas.openxmlformats.org/officeDocument/2006/relationships/image" Target="../media/image152.emf"/><Relationship Id="rId31" Type="http://schemas.openxmlformats.org/officeDocument/2006/relationships/image" Target="../media/image164.emf"/><Relationship Id="rId4" Type="http://schemas.openxmlformats.org/officeDocument/2006/relationships/image" Target="../media/image137.emf"/><Relationship Id="rId9" Type="http://schemas.openxmlformats.org/officeDocument/2006/relationships/image" Target="../media/image142.emf"/><Relationship Id="rId14" Type="http://schemas.openxmlformats.org/officeDocument/2006/relationships/image" Target="../media/image147.emf"/><Relationship Id="rId22" Type="http://schemas.openxmlformats.org/officeDocument/2006/relationships/image" Target="../media/image155.emf"/><Relationship Id="rId27" Type="http://schemas.openxmlformats.org/officeDocument/2006/relationships/image" Target="../media/image160.emf"/><Relationship Id="rId30" Type="http://schemas.openxmlformats.org/officeDocument/2006/relationships/image" Target="../media/image163.emf"/><Relationship Id="rId8" Type="http://schemas.openxmlformats.org/officeDocument/2006/relationships/image" Target="../media/image141.emf"/></Relationships>
</file>

<file path=ppt/slideLayouts/_rels/slideLayout21.xml.rels><?xml version="1.0" encoding="UTF-8" standalone="yes"?>
<Relationships xmlns="http://schemas.openxmlformats.org/package/2006/relationships"><Relationship Id="rId13" Type="http://schemas.openxmlformats.org/officeDocument/2006/relationships/image" Target="../media/image178.emf"/><Relationship Id="rId18" Type="http://schemas.openxmlformats.org/officeDocument/2006/relationships/image" Target="../media/image183.emf"/><Relationship Id="rId26" Type="http://schemas.openxmlformats.org/officeDocument/2006/relationships/image" Target="../media/image191.emf"/><Relationship Id="rId3" Type="http://schemas.openxmlformats.org/officeDocument/2006/relationships/image" Target="../media/image168.emf"/><Relationship Id="rId21" Type="http://schemas.openxmlformats.org/officeDocument/2006/relationships/image" Target="../media/image186.emf"/><Relationship Id="rId7" Type="http://schemas.openxmlformats.org/officeDocument/2006/relationships/image" Target="../media/image172.emf"/><Relationship Id="rId12" Type="http://schemas.openxmlformats.org/officeDocument/2006/relationships/image" Target="../media/image177.emf"/><Relationship Id="rId17" Type="http://schemas.openxmlformats.org/officeDocument/2006/relationships/image" Target="../media/image182.emf"/><Relationship Id="rId25" Type="http://schemas.openxmlformats.org/officeDocument/2006/relationships/image" Target="../media/image190.emf"/><Relationship Id="rId33" Type="http://schemas.openxmlformats.org/officeDocument/2006/relationships/image" Target="../media/image198.emf"/><Relationship Id="rId2" Type="http://schemas.openxmlformats.org/officeDocument/2006/relationships/image" Target="../media/image167.emf"/><Relationship Id="rId16" Type="http://schemas.openxmlformats.org/officeDocument/2006/relationships/image" Target="../media/image181.emf"/><Relationship Id="rId20" Type="http://schemas.openxmlformats.org/officeDocument/2006/relationships/image" Target="../media/image185.emf"/><Relationship Id="rId29" Type="http://schemas.openxmlformats.org/officeDocument/2006/relationships/image" Target="../media/image194.emf"/><Relationship Id="rId1" Type="http://schemas.openxmlformats.org/officeDocument/2006/relationships/slideMaster" Target="../slideMasters/slideMaster3.xml"/><Relationship Id="rId6" Type="http://schemas.openxmlformats.org/officeDocument/2006/relationships/image" Target="../media/image171.emf"/><Relationship Id="rId11" Type="http://schemas.openxmlformats.org/officeDocument/2006/relationships/image" Target="../media/image176.emf"/><Relationship Id="rId24" Type="http://schemas.openxmlformats.org/officeDocument/2006/relationships/image" Target="../media/image189.emf"/><Relationship Id="rId32" Type="http://schemas.openxmlformats.org/officeDocument/2006/relationships/image" Target="../media/image197.emf"/><Relationship Id="rId5" Type="http://schemas.openxmlformats.org/officeDocument/2006/relationships/image" Target="../media/image170.emf"/><Relationship Id="rId15" Type="http://schemas.openxmlformats.org/officeDocument/2006/relationships/image" Target="../media/image180.emf"/><Relationship Id="rId23" Type="http://schemas.openxmlformats.org/officeDocument/2006/relationships/image" Target="../media/image188.emf"/><Relationship Id="rId28" Type="http://schemas.openxmlformats.org/officeDocument/2006/relationships/image" Target="../media/image193.emf"/><Relationship Id="rId10" Type="http://schemas.openxmlformats.org/officeDocument/2006/relationships/image" Target="../media/image175.emf"/><Relationship Id="rId19" Type="http://schemas.openxmlformats.org/officeDocument/2006/relationships/image" Target="../media/image184.emf"/><Relationship Id="rId31" Type="http://schemas.openxmlformats.org/officeDocument/2006/relationships/image" Target="../media/image196.emf"/><Relationship Id="rId4" Type="http://schemas.openxmlformats.org/officeDocument/2006/relationships/image" Target="../media/image169.emf"/><Relationship Id="rId9" Type="http://schemas.openxmlformats.org/officeDocument/2006/relationships/image" Target="../media/image174.emf"/><Relationship Id="rId14" Type="http://schemas.openxmlformats.org/officeDocument/2006/relationships/image" Target="../media/image179.emf"/><Relationship Id="rId22" Type="http://schemas.openxmlformats.org/officeDocument/2006/relationships/image" Target="../media/image187.emf"/><Relationship Id="rId27" Type="http://schemas.openxmlformats.org/officeDocument/2006/relationships/image" Target="../media/image192.emf"/><Relationship Id="rId30" Type="http://schemas.openxmlformats.org/officeDocument/2006/relationships/image" Target="../media/image195.emf"/><Relationship Id="rId8" Type="http://schemas.openxmlformats.org/officeDocument/2006/relationships/image" Target="../media/image173.emf"/></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3" Type="http://schemas.openxmlformats.org/officeDocument/2006/relationships/image" Target="../media/image17.emf"/><Relationship Id="rId18" Type="http://schemas.openxmlformats.org/officeDocument/2006/relationships/image" Target="../media/image22.emf"/><Relationship Id="rId26" Type="http://schemas.openxmlformats.org/officeDocument/2006/relationships/image" Target="../media/image30.emf"/><Relationship Id="rId3" Type="http://schemas.openxmlformats.org/officeDocument/2006/relationships/image" Target="../media/image7.emf"/><Relationship Id="rId21" Type="http://schemas.openxmlformats.org/officeDocument/2006/relationships/image" Target="../media/image25.emf"/><Relationship Id="rId7" Type="http://schemas.openxmlformats.org/officeDocument/2006/relationships/image" Target="../media/image11.emf"/><Relationship Id="rId12" Type="http://schemas.openxmlformats.org/officeDocument/2006/relationships/image" Target="../media/image16.emf"/><Relationship Id="rId17" Type="http://schemas.openxmlformats.org/officeDocument/2006/relationships/image" Target="../media/image21.emf"/><Relationship Id="rId25" Type="http://schemas.openxmlformats.org/officeDocument/2006/relationships/image" Target="../media/image29.emf"/><Relationship Id="rId33" Type="http://schemas.openxmlformats.org/officeDocument/2006/relationships/image" Target="../media/image37.emf"/><Relationship Id="rId2" Type="http://schemas.openxmlformats.org/officeDocument/2006/relationships/image" Target="../media/image6.emf"/><Relationship Id="rId16" Type="http://schemas.openxmlformats.org/officeDocument/2006/relationships/image" Target="../media/image20.emf"/><Relationship Id="rId20" Type="http://schemas.openxmlformats.org/officeDocument/2006/relationships/image" Target="../media/image24.emf"/><Relationship Id="rId29" Type="http://schemas.openxmlformats.org/officeDocument/2006/relationships/image" Target="../media/image33.emf"/><Relationship Id="rId1" Type="http://schemas.openxmlformats.org/officeDocument/2006/relationships/slideMaster" Target="../slideMasters/slideMaster2.xml"/><Relationship Id="rId6" Type="http://schemas.openxmlformats.org/officeDocument/2006/relationships/image" Target="../media/image10.emf"/><Relationship Id="rId11" Type="http://schemas.openxmlformats.org/officeDocument/2006/relationships/image" Target="../media/image15.emf"/><Relationship Id="rId24" Type="http://schemas.openxmlformats.org/officeDocument/2006/relationships/image" Target="../media/image28.emf"/><Relationship Id="rId32" Type="http://schemas.openxmlformats.org/officeDocument/2006/relationships/image" Target="../media/image36.emf"/><Relationship Id="rId5" Type="http://schemas.openxmlformats.org/officeDocument/2006/relationships/image" Target="../media/image9.emf"/><Relationship Id="rId15" Type="http://schemas.openxmlformats.org/officeDocument/2006/relationships/image" Target="../media/image19.emf"/><Relationship Id="rId23" Type="http://schemas.openxmlformats.org/officeDocument/2006/relationships/image" Target="../media/image27.emf"/><Relationship Id="rId28" Type="http://schemas.openxmlformats.org/officeDocument/2006/relationships/image" Target="../media/image32.emf"/><Relationship Id="rId10" Type="http://schemas.openxmlformats.org/officeDocument/2006/relationships/image" Target="../media/image14.emf"/><Relationship Id="rId19" Type="http://schemas.openxmlformats.org/officeDocument/2006/relationships/image" Target="../media/image23.emf"/><Relationship Id="rId31" Type="http://schemas.openxmlformats.org/officeDocument/2006/relationships/image" Target="../media/image35.emf"/><Relationship Id="rId4" Type="http://schemas.openxmlformats.org/officeDocument/2006/relationships/image" Target="../media/image8.emf"/><Relationship Id="rId9" Type="http://schemas.openxmlformats.org/officeDocument/2006/relationships/image" Target="../media/image13.emf"/><Relationship Id="rId14" Type="http://schemas.openxmlformats.org/officeDocument/2006/relationships/image" Target="../media/image18.emf"/><Relationship Id="rId22" Type="http://schemas.openxmlformats.org/officeDocument/2006/relationships/image" Target="../media/image26.emf"/><Relationship Id="rId27" Type="http://schemas.openxmlformats.org/officeDocument/2006/relationships/image" Target="../media/image31.emf"/><Relationship Id="rId30" Type="http://schemas.openxmlformats.org/officeDocument/2006/relationships/image" Target="../media/image34.emf"/><Relationship Id="rId8" Type="http://schemas.openxmlformats.org/officeDocument/2006/relationships/image" Target="../media/image12.emf"/></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8068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6" name="Picture 3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flipH="1" flipV="1">
            <a:off x="5815035" y="7193329"/>
            <a:ext cx="2716681" cy="4174493"/>
          </a:xfrm>
          <a:prstGeom prst="rect">
            <a:avLst/>
          </a:prstGeom>
        </p:spPr>
      </p:pic>
      <p:pic>
        <p:nvPicPr>
          <p:cNvPr id="37" name="Picture 3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flipH="1" flipV="1">
            <a:off x="9147608" y="23647676"/>
            <a:ext cx="2739512" cy="4174493"/>
          </a:xfrm>
          <a:prstGeom prst="rect">
            <a:avLst/>
          </a:prstGeom>
        </p:spPr>
      </p:pic>
      <p:pic>
        <p:nvPicPr>
          <p:cNvPr id="38" name="Picture 3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10800000" flipH="1" flipV="1">
            <a:off x="5760054" y="23526955"/>
            <a:ext cx="2739512" cy="4174493"/>
          </a:xfrm>
          <a:prstGeom prst="rect">
            <a:avLst/>
          </a:prstGeom>
        </p:spPr>
      </p:pic>
      <p:pic>
        <p:nvPicPr>
          <p:cNvPr id="39" name="Picture 3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0800000" flipH="1" flipV="1">
            <a:off x="19166653" y="23607904"/>
            <a:ext cx="2739512" cy="4174493"/>
          </a:xfrm>
          <a:prstGeom prst="rect">
            <a:avLst/>
          </a:prstGeom>
        </p:spPr>
      </p:pic>
      <p:pic>
        <p:nvPicPr>
          <p:cNvPr id="40" name="Picture 3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0800000" flipH="1" flipV="1">
            <a:off x="15792835" y="23625301"/>
            <a:ext cx="2739512" cy="4139702"/>
          </a:xfrm>
          <a:prstGeom prst="rect">
            <a:avLst/>
          </a:prstGeom>
        </p:spPr>
      </p:pic>
      <p:pic>
        <p:nvPicPr>
          <p:cNvPr id="41" name="Picture 40"/>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rot="10800000" flipH="1" flipV="1">
            <a:off x="12429877" y="23561742"/>
            <a:ext cx="2739512" cy="4139702"/>
          </a:xfrm>
          <a:prstGeom prst="rect">
            <a:avLst/>
          </a:prstGeom>
        </p:spPr>
      </p:pic>
      <p:pic>
        <p:nvPicPr>
          <p:cNvPr id="42" name="Picture 4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rot="10800000" flipH="1" flipV="1">
            <a:off x="22577145" y="23750431"/>
            <a:ext cx="2739512" cy="4139702"/>
          </a:xfrm>
          <a:prstGeom prst="rect">
            <a:avLst/>
          </a:prstGeom>
        </p:spPr>
      </p:pic>
      <p:pic>
        <p:nvPicPr>
          <p:cNvPr id="43" name="Picture 4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rot="10800000" flipH="1" flipV="1">
            <a:off x="29405623" y="18068881"/>
            <a:ext cx="2739512" cy="4174493"/>
          </a:xfrm>
          <a:prstGeom prst="rect">
            <a:avLst/>
          </a:prstGeom>
        </p:spPr>
      </p:pic>
      <p:pic>
        <p:nvPicPr>
          <p:cNvPr id="44" name="Picture 4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rot="10800000" flipH="1" flipV="1">
            <a:off x="25924174" y="18149083"/>
            <a:ext cx="2739512" cy="4174493"/>
          </a:xfrm>
          <a:prstGeom prst="rect">
            <a:avLst/>
          </a:prstGeom>
        </p:spPr>
      </p:pic>
      <p:pic>
        <p:nvPicPr>
          <p:cNvPr id="45" name="Picture 44"/>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rot="10800000" flipH="1" flipV="1">
            <a:off x="22570632" y="18171919"/>
            <a:ext cx="2739512" cy="4139702"/>
          </a:xfrm>
          <a:prstGeom prst="rect">
            <a:avLst/>
          </a:prstGeom>
        </p:spPr>
      </p:pic>
      <p:pic>
        <p:nvPicPr>
          <p:cNvPr id="46" name="Picture 45"/>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rot="10800000" flipH="1" flipV="1">
            <a:off x="19184425" y="18171912"/>
            <a:ext cx="2739512" cy="4139702"/>
          </a:xfrm>
          <a:prstGeom prst="rect">
            <a:avLst/>
          </a:prstGeom>
        </p:spPr>
      </p:pic>
      <p:pic>
        <p:nvPicPr>
          <p:cNvPr id="47" name="Picture 4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rot="10800000" flipH="1" flipV="1">
            <a:off x="15767091" y="18103931"/>
            <a:ext cx="2716681" cy="4174493"/>
          </a:xfrm>
          <a:prstGeom prst="rect">
            <a:avLst/>
          </a:prstGeom>
        </p:spPr>
      </p:pic>
      <p:pic>
        <p:nvPicPr>
          <p:cNvPr id="48" name="Picture 47"/>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rot="10800000" flipH="1" flipV="1">
            <a:off x="12409645" y="18154518"/>
            <a:ext cx="2739512" cy="4174493"/>
          </a:xfrm>
          <a:prstGeom prst="rect">
            <a:avLst/>
          </a:prstGeom>
        </p:spPr>
      </p:pic>
      <p:pic>
        <p:nvPicPr>
          <p:cNvPr id="49" name="Picture 48"/>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10800000" flipH="1" flipV="1">
            <a:off x="9090358" y="18109114"/>
            <a:ext cx="2716681" cy="4174493"/>
          </a:xfrm>
          <a:prstGeom prst="rect">
            <a:avLst/>
          </a:prstGeom>
        </p:spPr>
      </p:pic>
      <p:pic>
        <p:nvPicPr>
          <p:cNvPr id="50" name="Picture 49"/>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rot="10800000" flipH="1" flipV="1">
            <a:off x="5793919" y="18109120"/>
            <a:ext cx="2739512" cy="4174493"/>
          </a:xfrm>
          <a:prstGeom prst="rect">
            <a:avLst/>
          </a:prstGeom>
        </p:spPr>
      </p:pic>
      <p:pic>
        <p:nvPicPr>
          <p:cNvPr id="51" name="Picture 50"/>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0800000" flipH="1" flipV="1">
            <a:off x="29402217" y="23725998"/>
            <a:ext cx="2716681" cy="4174493"/>
          </a:xfrm>
          <a:prstGeom prst="rect">
            <a:avLst/>
          </a:prstGeom>
        </p:spPr>
      </p:pic>
      <p:pic>
        <p:nvPicPr>
          <p:cNvPr id="52" name="Picture 51"/>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rot="10800000" flipH="1" flipV="1">
            <a:off x="29299791" y="12594572"/>
            <a:ext cx="2739512" cy="4174493"/>
          </a:xfrm>
          <a:prstGeom prst="rect">
            <a:avLst/>
          </a:prstGeom>
        </p:spPr>
      </p:pic>
      <p:pic>
        <p:nvPicPr>
          <p:cNvPr id="53" name="Picture 52"/>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rot="10800000" flipH="1" flipV="1">
            <a:off x="25937076" y="12598950"/>
            <a:ext cx="2716681" cy="4174493"/>
          </a:xfrm>
          <a:prstGeom prst="rect">
            <a:avLst/>
          </a:prstGeom>
        </p:spPr>
      </p:pic>
      <p:pic>
        <p:nvPicPr>
          <p:cNvPr id="54" name="Picture 53"/>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rot="10800000" flipH="1" flipV="1">
            <a:off x="22591438" y="12598950"/>
            <a:ext cx="2739512" cy="4174493"/>
          </a:xfrm>
          <a:prstGeom prst="rect">
            <a:avLst/>
          </a:prstGeom>
        </p:spPr>
      </p:pic>
      <p:pic>
        <p:nvPicPr>
          <p:cNvPr id="55" name="Picture 54"/>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rot="10800000" flipH="1" flipV="1">
            <a:off x="19214092" y="12584376"/>
            <a:ext cx="2739512" cy="4174493"/>
          </a:xfrm>
          <a:prstGeom prst="rect">
            <a:avLst/>
          </a:prstGeom>
        </p:spPr>
      </p:pic>
      <p:pic>
        <p:nvPicPr>
          <p:cNvPr id="56" name="Picture 55"/>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rot="10800000" flipH="1" flipV="1">
            <a:off x="15782157" y="12563079"/>
            <a:ext cx="2739512" cy="4174493"/>
          </a:xfrm>
          <a:prstGeom prst="rect">
            <a:avLst/>
          </a:prstGeom>
        </p:spPr>
      </p:pic>
      <p:pic>
        <p:nvPicPr>
          <p:cNvPr id="57" name="Picture 56"/>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rot="10800000" flipH="1" flipV="1">
            <a:off x="12418977" y="12591351"/>
            <a:ext cx="2739512" cy="4174493"/>
          </a:xfrm>
          <a:prstGeom prst="rect">
            <a:avLst/>
          </a:prstGeom>
        </p:spPr>
      </p:pic>
      <p:pic>
        <p:nvPicPr>
          <p:cNvPr id="58" name="Picture 57"/>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rot="10800000" flipH="1" flipV="1">
            <a:off x="9134215" y="12598950"/>
            <a:ext cx="2739512" cy="4174493"/>
          </a:xfrm>
          <a:prstGeom prst="rect">
            <a:avLst/>
          </a:prstGeom>
        </p:spPr>
      </p:pic>
      <p:pic>
        <p:nvPicPr>
          <p:cNvPr id="59" name="Picture 58"/>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rot="10800000" flipH="1" flipV="1">
            <a:off x="5816747" y="12598950"/>
            <a:ext cx="2716681" cy="4174493"/>
          </a:xfrm>
          <a:prstGeom prst="rect">
            <a:avLst/>
          </a:prstGeom>
        </p:spPr>
      </p:pic>
      <p:pic>
        <p:nvPicPr>
          <p:cNvPr id="60" name="Picture 59"/>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rot="10800000" flipH="1" flipV="1">
            <a:off x="26028403" y="23725998"/>
            <a:ext cx="2739512" cy="4174493"/>
          </a:xfrm>
          <a:prstGeom prst="rect">
            <a:avLst/>
          </a:prstGeom>
        </p:spPr>
      </p:pic>
      <p:pic>
        <p:nvPicPr>
          <p:cNvPr id="61" name="Picture 60"/>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rot="10800000" flipH="1" flipV="1">
            <a:off x="29309722" y="7228118"/>
            <a:ext cx="2739512" cy="4139702"/>
          </a:xfrm>
          <a:prstGeom prst="rect">
            <a:avLst/>
          </a:prstGeom>
        </p:spPr>
      </p:pic>
      <p:pic>
        <p:nvPicPr>
          <p:cNvPr id="62" name="Picture 61"/>
          <p:cNvPicPr>
            <a:picLocks noChangeAspect="1"/>
          </p:cNvPicPr>
          <p:nvPr userDrawn="1"/>
        </p:nvPicPr>
        <p:blipFill>
          <a:blip r:embed="rId28">
            <a:extLst>
              <a:ext uri="{28A0092B-C50C-407E-A947-70E740481C1C}">
                <a14:useLocalDpi xmlns:a14="http://schemas.microsoft.com/office/drawing/2010/main" val="0"/>
              </a:ext>
            </a:extLst>
          </a:blip>
          <a:stretch>
            <a:fillRect/>
          </a:stretch>
        </p:blipFill>
        <p:spPr>
          <a:xfrm rot="10800000" flipH="1" flipV="1">
            <a:off x="25966071" y="7193329"/>
            <a:ext cx="2716681" cy="4174493"/>
          </a:xfrm>
          <a:prstGeom prst="rect">
            <a:avLst/>
          </a:prstGeom>
        </p:spPr>
      </p:pic>
      <p:pic>
        <p:nvPicPr>
          <p:cNvPr id="63" name="Picture 62"/>
          <p:cNvPicPr>
            <a:picLocks noChangeAspect="1"/>
          </p:cNvPicPr>
          <p:nvPr userDrawn="1"/>
        </p:nvPicPr>
        <p:blipFill>
          <a:blip r:embed="rId29">
            <a:extLst>
              <a:ext uri="{28A0092B-C50C-407E-A947-70E740481C1C}">
                <a14:useLocalDpi xmlns:a14="http://schemas.microsoft.com/office/drawing/2010/main" val="0"/>
              </a:ext>
            </a:extLst>
          </a:blip>
          <a:stretch>
            <a:fillRect/>
          </a:stretch>
        </p:blipFill>
        <p:spPr>
          <a:xfrm rot="10800000" flipH="1" flipV="1">
            <a:off x="22591438" y="7158538"/>
            <a:ext cx="2739512" cy="4174493"/>
          </a:xfrm>
          <a:prstGeom prst="rect">
            <a:avLst/>
          </a:prstGeom>
        </p:spPr>
      </p:pic>
      <p:pic>
        <p:nvPicPr>
          <p:cNvPr id="64" name="Picture 63"/>
          <p:cNvPicPr>
            <a:picLocks noChangeAspect="1"/>
          </p:cNvPicPr>
          <p:nvPr userDrawn="1"/>
        </p:nvPicPr>
        <p:blipFill>
          <a:blip r:embed="rId30">
            <a:extLst>
              <a:ext uri="{28A0092B-C50C-407E-A947-70E740481C1C}">
                <a14:useLocalDpi xmlns:a14="http://schemas.microsoft.com/office/drawing/2010/main" val="0"/>
              </a:ext>
            </a:extLst>
          </a:blip>
          <a:stretch>
            <a:fillRect/>
          </a:stretch>
        </p:blipFill>
        <p:spPr>
          <a:xfrm rot="10800000" flipH="1" flipV="1">
            <a:off x="19185127" y="7193329"/>
            <a:ext cx="2739512" cy="4174493"/>
          </a:xfrm>
          <a:prstGeom prst="rect">
            <a:avLst/>
          </a:prstGeom>
        </p:spPr>
      </p:pic>
      <p:pic>
        <p:nvPicPr>
          <p:cNvPr id="65" name="Picture 64"/>
          <p:cNvPicPr>
            <a:picLocks noChangeAspect="1"/>
          </p:cNvPicPr>
          <p:nvPr userDrawn="1"/>
        </p:nvPicPr>
        <p:blipFill>
          <a:blip r:embed="rId31">
            <a:extLst>
              <a:ext uri="{28A0092B-C50C-407E-A947-70E740481C1C}">
                <a14:useLocalDpi xmlns:a14="http://schemas.microsoft.com/office/drawing/2010/main" val="0"/>
              </a:ext>
            </a:extLst>
          </a:blip>
          <a:stretch>
            <a:fillRect/>
          </a:stretch>
        </p:blipFill>
        <p:spPr>
          <a:xfrm rot="10800000" flipH="1" flipV="1">
            <a:off x="15746853" y="7176365"/>
            <a:ext cx="2739512" cy="4174493"/>
          </a:xfrm>
          <a:prstGeom prst="rect">
            <a:avLst/>
          </a:prstGeom>
        </p:spPr>
      </p:pic>
      <p:pic>
        <p:nvPicPr>
          <p:cNvPr id="66" name="Picture 65"/>
          <p:cNvPicPr>
            <a:picLocks noChangeAspect="1"/>
          </p:cNvPicPr>
          <p:nvPr userDrawn="1"/>
        </p:nvPicPr>
        <p:blipFill>
          <a:blip r:embed="rId32">
            <a:extLst>
              <a:ext uri="{28A0092B-C50C-407E-A947-70E740481C1C}">
                <a14:useLocalDpi xmlns:a14="http://schemas.microsoft.com/office/drawing/2010/main" val="0"/>
              </a:ext>
            </a:extLst>
          </a:blip>
          <a:stretch>
            <a:fillRect/>
          </a:stretch>
        </p:blipFill>
        <p:spPr>
          <a:xfrm rot="10800000" flipH="1" flipV="1">
            <a:off x="12404178" y="7193329"/>
            <a:ext cx="2739512" cy="4139702"/>
          </a:xfrm>
          <a:prstGeom prst="rect">
            <a:avLst/>
          </a:prstGeom>
        </p:spPr>
      </p:pic>
      <p:pic>
        <p:nvPicPr>
          <p:cNvPr id="67" name="Picture 66"/>
          <p:cNvPicPr>
            <a:picLocks noChangeAspect="1"/>
          </p:cNvPicPr>
          <p:nvPr userDrawn="1"/>
        </p:nvPicPr>
        <p:blipFill>
          <a:blip r:embed="rId33">
            <a:extLst>
              <a:ext uri="{28A0092B-C50C-407E-A947-70E740481C1C}">
                <a14:useLocalDpi xmlns:a14="http://schemas.microsoft.com/office/drawing/2010/main" val="0"/>
              </a:ext>
            </a:extLst>
          </a:blip>
          <a:stretch>
            <a:fillRect/>
          </a:stretch>
        </p:blipFill>
        <p:spPr>
          <a:xfrm rot="10800000" flipH="1" flipV="1">
            <a:off x="9115935" y="7158538"/>
            <a:ext cx="2739512" cy="4174493"/>
          </a:xfrm>
          <a:prstGeom prst="rect">
            <a:avLst/>
          </a:prstGeom>
        </p:spPr>
      </p:pic>
    </p:spTree>
    <p:extLst>
      <p:ext uri="{BB962C8B-B14F-4D97-AF65-F5344CB8AC3E}">
        <p14:creationId xmlns:p14="http://schemas.microsoft.com/office/powerpoint/2010/main" val="1335737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34" name="Picture 3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flipH="1" flipV="1">
            <a:off x="5755680" y="7152469"/>
            <a:ext cx="2793133" cy="4256213"/>
          </a:xfrm>
          <a:prstGeom prst="rect">
            <a:avLst/>
          </a:prstGeom>
        </p:spPr>
      </p:pic>
      <p:pic>
        <p:nvPicPr>
          <p:cNvPr id="35" name="Picture 3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flipH="1" flipV="1">
            <a:off x="9134335" y="23561744"/>
            <a:ext cx="2793133" cy="4256213"/>
          </a:xfrm>
          <a:prstGeom prst="rect">
            <a:avLst/>
          </a:prstGeom>
        </p:spPr>
      </p:pic>
      <p:pic>
        <p:nvPicPr>
          <p:cNvPr id="68" name="Picture 6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10800000" flipH="1" flipV="1">
            <a:off x="5755680" y="23505623"/>
            <a:ext cx="2793133" cy="4256213"/>
          </a:xfrm>
          <a:prstGeom prst="rect">
            <a:avLst/>
          </a:prstGeom>
        </p:spPr>
      </p:pic>
      <p:pic>
        <p:nvPicPr>
          <p:cNvPr id="69" name="Picture 6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0800000" flipH="1" flipV="1">
            <a:off x="19166844" y="23561744"/>
            <a:ext cx="2793133" cy="4256213"/>
          </a:xfrm>
          <a:prstGeom prst="rect">
            <a:avLst/>
          </a:prstGeom>
        </p:spPr>
      </p:pic>
      <p:pic>
        <p:nvPicPr>
          <p:cNvPr id="70" name="Picture 6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0800000" flipH="1" flipV="1">
            <a:off x="15789714" y="23561744"/>
            <a:ext cx="2793133" cy="4256213"/>
          </a:xfrm>
          <a:prstGeom prst="rect">
            <a:avLst/>
          </a:prstGeom>
        </p:spPr>
      </p:pic>
      <p:pic>
        <p:nvPicPr>
          <p:cNvPr id="71" name="Picture 70"/>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rot="10800000" flipH="1" flipV="1">
            <a:off x="12411486" y="23505619"/>
            <a:ext cx="2793133" cy="4256213"/>
          </a:xfrm>
          <a:prstGeom prst="rect">
            <a:avLst/>
          </a:prstGeom>
        </p:spPr>
      </p:pic>
      <p:pic>
        <p:nvPicPr>
          <p:cNvPr id="72" name="Picture 7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rot="10800000" flipH="1" flipV="1">
            <a:off x="22543801" y="23715168"/>
            <a:ext cx="2793133" cy="4256213"/>
          </a:xfrm>
          <a:prstGeom prst="rect">
            <a:avLst/>
          </a:prstGeom>
        </p:spPr>
      </p:pic>
      <p:pic>
        <p:nvPicPr>
          <p:cNvPr id="73" name="Picture 7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rot="10800000" flipH="1" flipV="1">
            <a:off x="29363985" y="18022219"/>
            <a:ext cx="2793133" cy="4256213"/>
          </a:xfrm>
          <a:prstGeom prst="rect">
            <a:avLst/>
          </a:prstGeom>
        </p:spPr>
      </p:pic>
      <p:pic>
        <p:nvPicPr>
          <p:cNvPr id="74" name="Picture 7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rot="10800000" flipH="1" flipV="1">
            <a:off x="25917448" y="18108224"/>
            <a:ext cx="2793133" cy="4256213"/>
          </a:xfrm>
          <a:prstGeom prst="rect">
            <a:avLst/>
          </a:prstGeom>
        </p:spPr>
      </p:pic>
      <p:pic>
        <p:nvPicPr>
          <p:cNvPr id="75" name="Picture 74"/>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rot="10800000" flipH="1" flipV="1">
            <a:off x="22543803" y="18055411"/>
            <a:ext cx="2793133" cy="4256213"/>
          </a:xfrm>
          <a:prstGeom prst="rect">
            <a:avLst/>
          </a:prstGeom>
        </p:spPr>
      </p:pic>
      <p:pic>
        <p:nvPicPr>
          <p:cNvPr id="76" name="Picture 75"/>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rot="10800000" flipH="1" flipV="1">
            <a:off x="19127318" y="18108224"/>
            <a:ext cx="2793133" cy="4256213"/>
          </a:xfrm>
          <a:prstGeom prst="rect">
            <a:avLst/>
          </a:prstGeom>
        </p:spPr>
      </p:pic>
      <p:pic>
        <p:nvPicPr>
          <p:cNvPr id="77" name="Picture 7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rot="10800000" flipH="1" flipV="1">
            <a:off x="15755337" y="18108224"/>
            <a:ext cx="2793133" cy="4256213"/>
          </a:xfrm>
          <a:prstGeom prst="rect">
            <a:avLst/>
          </a:prstGeom>
        </p:spPr>
      </p:pic>
      <p:pic>
        <p:nvPicPr>
          <p:cNvPr id="78" name="Picture 77"/>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rot="10800000" flipH="1" flipV="1">
            <a:off x="12411488" y="18055411"/>
            <a:ext cx="2793133" cy="4256213"/>
          </a:xfrm>
          <a:prstGeom prst="rect">
            <a:avLst/>
          </a:prstGeom>
        </p:spPr>
      </p:pic>
      <p:pic>
        <p:nvPicPr>
          <p:cNvPr id="79" name="Picture 78"/>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10800000" flipH="1" flipV="1">
            <a:off x="9105677" y="18108224"/>
            <a:ext cx="2815845" cy="4256213"/>
          </a:xfrm>
          <a:prstGeom prst="rect">
            <a:avLst/>
          </a:prstGeom>
        </p:spPr>
      </p:pic>
      <p:pic>
        <p:nvPicPr>
          <p:cNvPr id="80" name="Picture 79"/>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rot="10800000" flipH="1" flipV="1">
            <a:off x="5755680" y="18108224"/>
            <a:ext cx="2793133" cy="4256213"/>
          </a:xfrm>
          <a:prstGeom prst="rect">
            <a:avLst/>
          </a:prstGeom>
        </p:spPr>
      </p:pic>
      <p:pic>
        <p:nvPicPr>
          <p:cNvPr id="81" name="Picture 80"/>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0800000" flipH="1" flipV="1">
            <a:off x="29348395" y="23715168"/>
            <a:ext cx="2815845" cy="4256213"/>
          </a:xfrm>
          <a:prstGeom prst="rect">
            <a:avLst/>
          </a:prstGeom>
        </p:spPr>
      </p:pic>
      <p:pic>
        <p:nvPicPr>
          <p:cNvPr id="82" name="Picture 81"/>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rot="10800000" flipH="1" flipV="1">
            <a:off x="29299779" y="12508747"/>
            <a:ext cx="2793133" cy="4256213"/>
          </a:xfrm>
          <a:prstGeom prst="rect">
            <a:avLst/>
          </a:prstGeom>
        </p:spPr>
      </p:pic>
      <p:pic>
        <p:nvPicPr>
          <p:cNvPr id="83" name="Picture 82"/>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rot="10800000" flipH="1" flipV="1">
            <a:off x="25886000" y="12467672"/>
            <a:ext cx="2815845" cy="4256213"/>
          </a:xfrm>
          <a:prstGeom prst="rect">
            <a:avLst/>
          </a:prstGeom>
        </p:spPr>
      </p:pic>
      <p:pic>
        <p:nvPicPr>
          <p:cNvPr id="84" name="Picture 83"/>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rot="10800000" flipH="1" flipV="1">
            <a:off x="22543808" y="12476903"/>
            <a:ext cx="2793133" cy="4256213"/>
          </a:xfrm>
          <a:prstGeom prst="rect">
            <a:avLst/>
          </a:prstGeom>
        </p:spPr>
      </p:pic>
      <p:pic>
        <p:nvPicPr>
          <p:cNvPr id="85" name="Picture 84"/>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rot="10800000" flipH="1" flipV="1">
            <a:off x="19127319" y="12563082"/>
            <a:ext cx="2793133" cy="4256213"/>
          </a:xfrm>
          <a:prstGeom prst="rect">
            <a:avLst/>
          </a:prstGeom>
        </p:spPr>
      </p:pic>
      <p:pic>
        <p:nvPicPr>
          <p:cNvPr id="86" name="Picture 85"/>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rot="10800000" flipH="1" flipV="1">
            <a:off x="15789714" y="12508747"/>
            <a:ext cx="2793133" cy="4256213"/>
          </a:xfrm>
          <a:prstGeom prst="rect">
            <a:avLst/>
          </a:prstGeom>
        </p:spPr>
      </p:pic>
      <p:pic>
        <p:nvPicPr>
          <p:cNvPr id="87" name="Picture 86"/>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rot="10800000" flipH="1" flipV="1">
            <a:off x="12411627" y="12481368"/>
            <a:ext cx="2793133" cy="4256213"/>
          </a:xfrm>
          <a:prstGeom prst="rect">
            <a:avLst/>
          </a:prstGeom>
        </p:spPr>
      </p:pic>
      <p:pic>
        <p:nvPicPr>
          <p:cNvPr id="88" name="Picture 87"/>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rot="10800000" flipH="1" flipV="1">
            <a:off x="9103654" y="12508747"/>
            <a:ext cx="2793133" cy="4256213"/>
          </a:xfrm>
          <a:prstGeom prst="rect">
            <a:avLst/>
          </a:prstGeom>
        </p:spPr>
      </p:pic>
      <p:pic>
        <p:nvPicPr>
          <p:cNvPr id="89" name="Picture 88"/>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rot="10800000" flipH="1" flipV="1">
            <a:off x="5727334" y="12609565"/>
            <a:ext cx="2793133" cy="4256213"/>
          </a:xfrm>
          <a:prstGeom prst="rect">
            <a:avLst/>
          </a:prstGeom>
        </p:spPr>
      </p:pic>
      <p:pic>
        <p:nvPicPr>
          <p:cNvPr id="90" name="Picture 89"/>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rot="10800000" flipH="1" flipV="1">
            <a:off x="26028401" y="23715168"/>
            <a:ext cx="2815845" cy="4256213"/>
          </a:xfrm>
          <a:prstGeom prst="rect">
            <a:avLst/>
          </a:prstGeom>
        </p:spPr>
      </p:pic>
      <p:pic>
        <p:nvPicPr>
          <p:cNvPr id="91" name="Picture 90"/>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rot="10800000" flipH="1" flipV="1">
            <a:off x="29299781" y="7158829"/>
            <a:ext cx="2793133" cy="4256213"/>
          </a:xfrm>
          <a:prstGeom prst="rect">
            <a:avLst/>
          </a:prstGeom>
        </p:spPr>
      </p:pic>
      <p:pic>
        <p:nvPicPr>
          <p:cNvPr id="92" name="Picture 91"/>
          <p:cNvPicPr>
            <a:picLocks noChangeAspect="1"/>
          </p:cNvPicPr>
          <p:nvPr userDrawn="1"/>
        </p:nvPicPr>
        <p:blipFill>
          <a:blip r:embed="rId28">
            <a:extLst>
              <a:ext uri="{28A0092B-C50C-407E-A947-70E740481C1C}">
                <a14:useLocalDpi xmlns:a14="http://schemas.microsoft.com/office/drawing/2010/main" val="0"/>
              </a:ext>
            </a:extLst>
          </a:blip>
          <a:stretch>
            <a:fillRect/>
          </a:stretch>
        </p:blipFill>
        <p:spPr>
          <a:xfrm rot="10800000" flipH="1" flipV="1">
            <a:off x="25951512" y="7152469"/>
            <a:ext cx="2793133" cy="4256213"/>
          </a:xfrm>
          <a:prstGeom prst="rect">
            <a:avLst/>
          </a:prstGeom>
        </p:spPr>
      </p:pic>
      <p:pic>
        <p:nvPicPr>
          <p:cNvPr id="93" name="Picture 92"/>
          <p:cNvPicPr>
            <a:picLocks noChangeAspect="1"/>
          </p:cNvPicPr>
          <p:nvPr userDrawn="1"/>
        </p:nvPicPr>
        <p:blipFill>
          <a:blip r:embed="rId29">
            <a:extLst>
              <a:ext uri="{28A0092B-C50C-407E-A947-70E740481C1C}">
                <a14:useLocalDpi xmlns:a14="http://schemas.microsoft.com/office/drawing/2010/main" val="0"/>
              </a:ext>
            </a:extLst>
          </a:blip>
          <a:stretch>
            <a:fillRect/>
          </a:stretch>
        </p:blipFill>
        <p:spPr>
          <a:xfrm rot="10800000" flipH="1" flipV="1">
            <a:off x="22543809" y="7152469"/>
            <a:ext cx="2793133" cy="4256213"/>
          </a:xfrm>
          <a:prstGeom prst="rect">
            <a:avLst/>
          </a:prstGeom>
        </p:spPr>
      </p:pic>
      <p:pic>
        <p:nvPicPr>
          <p:cNvPr id="94" name="Picture 93"/>
          <p:cNvPicPr>
            <a:picLocks noChangeAspect="1"/>
          </p:cNvPicPr>
          <p:nvPr userDrawn="1"/>
        </p:nvPicPr>
        <p:blipFill>
          <a:blip r:embed="rId30">
            <a:extLst>
              <a:ext uri="{28A0092B-C50C-407E-A947-70E740481C1C}">
                <a14:useLocalDpi xmlns:a14="http://schemas.microsoft.com/office/drawing/2010/main" val="0"/>
              </a:ext>
            </a:extLst>
          </a:blip>
          <a:stretch>
            <a:fillRect/>
          </a:stretch>
        </p:blipFill>
        <p:spPr>
          <a:xfrm rot="10800000" flipH="1" flipV="1">
            <a:off x="19079685" y="7228123"/>
            <a:ext cx="2793133" cy="4256213"/>
          </a:xfrm>
          <a:prstGeom prst="rect">
            <a:avLst/>
          </a:prstGeom>
        </p:spPr>
      </p:pic>
      <p:pic>
        <p:nvPicPr>
          <p:cNvPr id="95" name="Picture 94"/>
          <p:cNvPicPr>
            <a:picLocks noChangeAspect="1"/>
          </p:cNvPicPr>
          <p:nvPr userDrawn="1"/>
        </p:nvPicPr>
        <p:blipFill>
          <a:blip r:embed="rId31">
            <a:extLst>
              <a:ext uri="{28A0092B-C50C-407E-A947-70E740481C1C}">
                <a14:useLocalDpi xmlns:a14="http://schemas.microsoft.com/office/drawing/2010/main" val="0"/>
              </a:ext>
            </a:extLst>
          </a:blip>
          <a:stretch>
            <a:fillRect/>
          </a:stretch>
        </p:blipFill>
        <p:spPr>
          <a:xfrm rot="10800000" flipH="1" flipV="1">
            <a:off x="15725185" y="7158541"/>
            <a:ext cx="2793133" cy="4256213"/>
          </a:xfrm>
          <a:prstGeom prst="rect">
            <a:avLst/>
          </a:prstGeom>
        </p:spPr>
      </p:pic>
      <p:pic>
        <p:nvPicPr>
          <p:cNvPr id="96" name="Picture 95"/>
          <p:cNvPicPr>
            <a:picLocks noChangeAspect="1"/>
          </p:cNvPicPr>
          <p:nvPr userDrawn="1"/>
        </p:nvPicPr>
        <p:blipFill>
          <a:blip r:embed="rId32">
            <a:extLst>
              <a:ext uri="{28A0092B-C50C-407E-A947-70E740481C1C}">
                <a14:useLocalDpi xmlns:a14="http://schemas.microsoft.com/office/drawing/2010/main" val="0"/>
              </a:ext>
            </a:extLst>
          </a:blip>
          <a:stretch>
            <a:fillRect/>
          </a:stretch>
        </p:blipFill>
        <p:spPr>
          <a:xfrm rot="10800000" flipH="1" flipV="1">
            <a:off x="12418970" y="7158541"/>
            <a:ext cx="2793133" cy="4256213"/>
          </a:xfrm>
          <a:prstGeom prst="rect">
            <a:avLst/>
          </a:prstGeom>
        </p:spPr>
      </p:pic>
      <p:pic>
        <p:nvPicPr>
          <p:cNvPr id="97" name="Picture 96"/>
          <p:cNvPicPr>
            <a:picLocks noChangeAspect="1"/>
          </p:cNvPicPr>
          <p:nvPr userDrawn="1"/>
        </p:nvPicPr>
        <p:blipFill>
          <a:blip r:embed="rId33">
            <a:extLst>
              <a:ext uri="{28A0092B-C50C-407E-A947-70E740481C1C}">
                <a14:useLocalDpi xmlns:a14="http://schemas.microsoft.com/office/drawing/2010/main" val="0"/>
              </a:ext>
            </a:extLst>
          </a:blip>
          <a:stretch>
            <a:fillRect/>
          </a:stretch>
        </p:blipFill>
        <p:spPr>
          <a:xfrm rot="10800000" flipH="1" flipV="1">
            <a:off x="9064468" y="7158541"/>
            <a:ext cx="2793133" cy="4256213"/>
          </a:xfrm>
          <a:prstGeom prst="rect">
            <a:avLst/>
          </a:prstGeom>
        </p:spPr>
      </p:pic>
    </p:spTree>
    <p:extLst>
      <p:ext uri="{BB962C8B-B14F-4D97-AF65-F5344CB8AC3E}">
        <p14:creationId xmlns:p14="http://schemas.microsoft.com/office/powerpoint/2010/main" val="39750697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D1EE6-3961-451D-90C2-A1968D8FF572}"/>
              </a:ext>
            </a:extLst>
          </p:cNvPr>
          <p:cNvSpPr>
            <a:spLocks noGrp="1"/>
          </p:cNvSpPr>
          <p:nvPr>
            <p:ph type="ctrTitle"/>
          </p:nvPr>
        </p:nvSpPr>
        <p:spPr>
          <a:xfrm>
            <a:off x="4800600" y="5387347"/>
            <a:ext cx="28803600" cy="11460480"/>
          </a:xfrm>
        </p:spPr>
        <p:txBody>
          <a:bodyPr anchor="b"/>
          <a:lstStyle>
            <a:lvl1pPr algn="ctr">
              <a:defRPr sz="2246"/>
            </a:lvl1pPr>
          </a:lstStyle>
          <a:p>
            <a:r>
              <a:rPr lang="en-US"/>
              <a:t>Click to edit Master title style</a:t>
            </a:r>
          </a:p>
        </p:txBody>
      </p:sp>
      <p:sp>
        <p:nvSpPr>
          <p:cNvPr id="3" name="Subtitle 2">
            <a:extLst>
              <a:ext uri="{FF2B5EF4-FFF2-40B4-BE49-F238E27FC236}">
                <a16:creationId xmlns:a16="http://schemas.microsoft.com/office/drawing/2014/main" id="{A44F4107-CF2B-4C34-BA5D-ACF64E5F489A}"/>
              </a:ext>
            </a:extLst>
          </p:cNvPr>
          <p:cNvSpPr>
            <a:spLocks noGrp="1"/>
          </p:cNvSpPr>
          <p:nvPr>
            <p:ph type="subTitle" idx="1"/>
          </p:nvPr>
        </p:nvSpPr>
        <p:spPr>
          <a:xfrm>
            <a:off x="4800600" y="17289788"/>
            <a:ext cx="28803600" cy="7947658"/>
          </a:xfrm>
        </p:spPr>
        <p:txBody>
          <a:bodyPr/>
          <a:lstStyle>
            <a:lvl1pPr marL="0" indent="0" algn="ctr">
              <a:buNone/>
              <a:defRPr sz="899"/>
            </a:lvl1pPr>
            <a:lvl2pPr marL="171128" indent="0" algn="ctr">
              <a:buNone/>
              <a:defRPr sz="749"/>
            </a:lvl2pPr>
            <a:lvl3pPr marL="342254" indent="0" algn="ctr">
              <a:buNone/>
              <a:defRPr sz="674"/>
            </a:lvl3pPr>
            <a:lvl4pPr marL="513382" indent="0" algn="ctr">
              <a:buNone/>
              <a:defRPr sz="599"/>
            </a:lvl4pPr>
            <a:lvl5pPr marL="684508" indent="0" algn="ctr">
              <a:buNone/>
              <a:defRPr sz="599"/>
            </a:lvl5pPr>
            <a:lvl6pPr marL="855635" indent="0" algn="ctr">
              <a:buNone/>
              <a:defRPr sz="599"/>
            </a:lvl6pPr>
            <a:lvl7pPr marL="1026761" indent="0" algn="ctr">
              <a:buNone/>
              <a:defRPr sz="599"/>
            </a:lvl7pPr>
            <a:lvl8pPr marL="1197888" indent="0" algn="ctr">
              <a:buNone/>
              <a:defRPr sz="599"/>
            </a:lvl8pPr>
            <a:lvl9pPr marL="1369016" indent="0" algn="ctr">
              <a:buNone/>
              <a:defRPr sz="599"/>
            </a:lvl9pPr>
          </a:lstStyle>
          <a:p>
            <a:r>
              <a:rPr lang="en-US"/>
              <a:t>Click to edit Master subtitle style</a:t>
            </a:r>
          </a:p>
        </p:txBody>
      </p:sp>
      <p:sp>
        <p:nvSpPr>
          <p:cNvPr id="4" name="Date Placeholder 3">
            <a:extLst>
              <a:ext uri="{FF2B5EF4-FFF2-40B4-BE49-F238E27FC236}">
                <a16:creationId xmlns:a16="http://schemas.microsoft.com/office/drawing/2014/main" id="{087A32A9-8F9B-4613-AE5A-2A79A5A02E1F}"/>
              </a:ext>
            </a:extLst>
          </p:cNvPr>
          <p:cNvSpPr>
            <a:spLocks noGrp="1"/>
          </p:cNvSpPr>
          <p:nvPr>
            <p:ph type="dt" sz="half" idx="10"/>
          </p:nvPr>
        </p:nvSpPr>
        <p:spPr/>
        <p:txBody>
          <a:bodyPr/>
          <a:lstStyle/>
          <a:p>
            <a:fld id="{BAF4DE2E-0F53-4E63-8B43-EBB205BF3BCF}" type="datetimeFigureOut">
              <a:rPr lang="en-US" smtClean="0"/>
              <a:t>8/8/2022</a:t>
            </a:fld>
            <a:endParaRPr lang="en-US"/>
          </a:p>
        </p:txBody>
      </p:sp>
      <p:sp>
        <p:nvSpPr>
          <p:cNvPr id="5" name="Footer Placeholder 4">
            <a:extLst>
              <a:ext uri="{FF2B5EF4-FFF2-40B4-BE49-F238E27FC236}">
                <a16:creationId xmlns:a16="http://schemas.microsoft.com/office/drawing/2014/main" id="{63FDDED5-A15F-4EA9-96FC-AD7BFE5535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1D8A6B-C984-4E08-977B-9D39B6A08F8C}"/>
              </a:ext>
            </a:extLst>
          </p:cNvPr>
          <p:cNvSpPr>
            <a:spLocks noGrp="1"/>
          </p:cNvSpPr>
          <p:nvPr>
            <p:ph type="sldNum" sz="quarter" idx="12"/>
          </p:nvPr>
        </p:nvSpPr>
        <p:spPr/>
        <p:txBody>
          <a:bodyPr/>
          <a:lstStyle/>
          <a:p>
            <a:fld id="{FE9512A1-74EA-419F-B45B-F998696A7B7A}" type="slidenum">
              <a:rPr lang="en-US" smtClean="0"/>
              <a:t>‹#›</a:t>
            </a:fld>
            <a:endParaRPr lang="en-US"/>
          </a:p>
        </p:txBody>
      </p:sp>
    </p:spTree>
    <p:extLst>
      <p:ext uri="{BB962C8B-B14F-4D97-AF65-F5344CB8AC3E}">
        <p14:creationId xmlns:p14="http://schemas.microsoft.com/office/powerpoint/2010/main" val="4261023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25" name="Picture Placeholder 24"/>
          <p:cNvSpPr>
            <a:spLocks noGrp="1"/>
          </p:cNvSpPr>
          <p:nvPr>
            <p:ph type="pic" sz="quarter" idx="13"/>
          </p:nvPr>
        </p:nvSpPr>
        <p:spPr>
          <a:xfrm>
            <a:off x="10891365" y="1"/>
            <a:ext cx="27513440" cy="29900880"/>
          </a:xfrm>
          <a:custGeom>
            <a:avLst/>
            <a:gdLst>
              <a:gd name="connsiteX0" fmla="*/ 0 w 8734425"/>
              <a:gd name="connsiteY0" fmla="*/ 0 h 6229350"/>
              <a:gd name="connsiteX1" fmla="*/ 8734425 w 8734425"/>
              <a:gd name="connsiteY1" fmla="*/ 0 h 6229350"/>
              <a:gd name="connsiteX2" fmla="*/ 8734425 w 8734425"/>
              <a:gd name="connsiteY2" fmla="*/ 6229350 h 6229350"/>
              <a:gd name="connsiteX3" fmla="*/ 0 w 8734425"/>
              <a:gd name="connsiteY3" fmla="*/ 6229350 h 6229350"/>
              <a:gd name="connsiteX4" fmla="*/ 0 w 8734425"/>
              <a:gd name="connsiteY4" fmla="*/ 5200650 h 6229350"/>
              <a:gd name="connsiteX5" fmla="*/ 2514601 w 8734425"/>
              <a:gd name="connsiteY5" fmla="*/ 5200650 h 6229350"/>
              <a:gd name="connsiteX6" fmla="*/ 2514601 w 8734425"/>
              <a:gd name="connsiteY6" fmla="*/ 1028700 h 6229350"/>
              <a:gd name="connsiteX7" fmla="*/ 0 w 8734425"/>
              <a:gd name="connsiteY7" fmla="*/ 1028700 h 622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34425" h="6229350">
                <a:moveTo>
                  <a:pt x="0" y="0"/>
                </a:moveTo>
                <a:lnTo>
                  <a:pt x="8734425" y="0"/>
                </a:lnTo>
                <a:lnTo>
                  <a:pt x="8734425" y="6229350"/>
                </a:lnTo>
                <a:lnTo>
                  <a:pt x="0" y="6229350"/>
                </a:lnTo>
                <a:lnTo>
                  <a:pt x="0" y="5200650"/>
                </a:lnTo>
                <a:lnTo>
                  <a:pt x="2514601" y="5200650"/>
                </a:lnTo>
                <a:lnTo>
                  <a:pt x="2514601" y="1028700"/>
                </a:lnTo>
                <a:lnTo>
                  <a:pt x="0" y="1028700"/>
                </a:lnTo>
                <a:close/>
              </a:path>
            </a:pathLst>
          </a:custGeom>
        </p:spPr>
        <p:txBody>
          <a:bodyPr wrap="square">
            <a:noAutofit/>
          </a:bodyPr>
          <a:lstStyle/>
          <a:p>
            <a:r>
              <a:rPr lang="en-US"/>
              <a:t>Click icon to add picture</a:t>
            </a:r>
            <a:endParaRPr lang="en-US" dirty="0"/>
          </a:p>
        </p:txBody>
      </p:sp>
      <p:sp>
        <p:nvSpPr>
          <p:cNvPr id="27" name="Text Placeholder 26"/>
          <p:cNvSpPr>
            <a:spLocks noGrp="1"/>
          </p:cNvSpPr>
          <p:nvPr>
            <p:ph type="body" sz="quarter" idx="14" hasCustomPrompt="1"/>
          </p:nvPr>
        </p:nvSpPr>
        <p:spPr>
          <a:xfrm>
            <a:off x="2790355" y="12070085"/>
            <a:ext cx="14311793" cy="3291845"/>
          </a:xfrm>
          <a:prstGeom prst="rect">
            <a:avLst/>
          </a:prstGeom>
          <a:noFill/>
        </p:spPr>
        <p:txBody>
          <a:bodyPr/>
          <a:lstStyle>
            <a:lvl1pPr marL="0" indent="0">
              <a:buNone/>
              <a:defRPr sz="749" b="1" i="0" spc="113" baseline="0">
                <a:ln>
                  <a:noFill/>
                </a:ln>
                <a:solidFill>
                  <a:srgbClr val="F9F7FF"/>
                </a:solidFill>
                <a:latin typeface="Helvetica" charset="0"/>
                <a:ea typeface="Helvetica" charset="0"/>
                <a:cs typeface="Helvetica" charset="0"/>
              </a:defRPr>
            </a:lvl1pPr>
          </a:lstStyle>
          <a:p>
            <a:pPr lvl="0"/>
            <a:r>
              <a:rPr lang="en-US" dirty="0"/>
              <a:t>TITLE OF PRESENTATION</a:t>
            </a:r>
          </a:p>
          <a:p>
            <a:pPr lvl="0"/>
            <a:r>
              <a:rPr lang="en-US" dirty="0"/>
              <a:t>AND WHAT THIS IS ABOUT</a:t>
            </a:r>
          </a:p>
        </p:txBody>
      </p:sp>
      <p:sp>
        <p:nvSpPr>
          <p:cNvPr id="30" name="Text Placeholder 26"/>
          <p:cNvSpPr>
            <a:spLocks noGrp="1"/>
          </p:cNvSpPr>
          <p:nvPr>
            <p:ph type="body" sz="quarter" idx="15" hasCustomPrompt="1"/>
          </p:nvPr>
        </p:nvSpPr>
        <p:spPr>
          <a:xfrm>
            <a:off x="2790354" y="15971528"/>
            <a:ext cx="13456684" cy="4594862"/>
          </a:xfrm>
          <a:prstGeom prst="rect">
            <a:avLst/>
          </a:prstGeom>
          <a:noFill/>
        </p:spPr>
        <p:txBody>
          <a:bodyPr/>
          <a:lstStyle>
            <a:lvl1pPr marL="0" indent="0">
              <a:buNone/>
              <a:defRPr sz="524" b="0" i="0" spc="113" baseline="0">
                <a:ln>
                  <a:noFill/>
                </a:ln>
                <a:solidFill>
                  <a:srgbClr val="F9F7FF"/>
                </a:solidFill>
                <a:latin typeface="Helvetica" charset="0"/>
                <a:ea typeface="Helvetica" charset="0"/>
                <a:cs typeface="Helvetica" charset="0"/>
              </a:defRPr>
            </a:lvl1pPr>
          </a:lstStyle>
          <a:p>
            <a:pPr lvl="0"/>
            <a:r>
              <a:rPr lang="en-US" dirty="0"/>
              <a:t>WITH A SMALL SUB-HEAD</a:t>
            </a:r>
          </a:p>
        </p:txBody>
      </p:sp>
      <p:sp>
        <p:nvSpPr>
          <p:cNvPr id="17" name="Date Placeholder 3"/>
          <p:cNvSpPr>
            <a:spLocks noGrp="1"/>
          </p:cNvSpPr>
          <p:nvPr>
            <p:ph type="dt" sz="half" idx="2"/>
          </p:nvPr>
        </p:nvSpPr>
        <p:spPr>
          <a:xfrm>
            <a:off x="1920240" y="30510482"/>
            <a:ext cx="8641080" cy="1752600"/>
          </a:xfrm>
          <a:prstGeom prst="rect">
            <a:avLst/>
          </a:prstGeom>
        </p:spPr>
        <p:txBody>
          <a:bodyPr anchor="ctr"/>
          <a:lstStyle>
            <a:lvl1pPr>
              <a:defRPr sz="449" b="0" i="0">
                <a:solidFill>
                  <a:schemeClr val="accent1"/>
                </a:solidFill>
                <a:latin typeface="Helvetica" charset="0"/>
                <a:ea typeface="Helvetica" charset="0"/>
                <a:cs typeface="Helvetica" charset="0"/>
              </a:defRPr>
            </a:lvl1pPr>
          </a:lstStyle>
          <a:p>
            <a:fld id="{11162EB3-9C58-B34B-B4D7-582FB9C99DB6}" type="datetime1">
              <a:rPr lang="en-US" smtClean="0"/>
              <a:t>8/8/2022</a:t>
            </a:fld>
            <a:endParaRPr lang="en-US" dirty="0"/>
          </a:p>
        </p:txBody>
      </p:sp>
      <p:sp>
        <p:nvSpPr>
          <p:cNvPr id="18" name="Slide Number Placeholder 5"/>
          <p:cNvSpPr>
            <a:spLocks noGrp="1"/>
          </p:cNvSpPr>
          <p:nvPr>
            <p:ph type="sldNum" sz="quarter" idx="4"/>
          </p:nvPr>
        </p:nvSpPr>
        <p:spPr>
          <a:xfrm>
            <a:off x="25683210" y="30510487"/>
            <a:ext cx="8641080" cy="1752600"/>
          </a:xfrm>
          <a:prstGeom prst="rect">
            <a:avLst/>
          </a:prstGeom>
        </p:spPr>
        <p:txBody>
          <a:bodyPr anchor="ctr"/>
          <a:lstStyle>
            <a:lvl1pPr algn="r">
              <a:defRPr sz="449" b="0" i="0">
                <a:solidFill>
                  <a:schemeClr val="accent1"/>
                </a:solidFill>
                <a:latin typeface="Helvetica" charset="0"/>
                <a:ea typeface="Helvetica" charset="0"/>
                <a:cs typeface="Helvetica" charset="0"/>
              </a:defRPr>
            </a:lvl1pPr>
          </a:lstStyle>
          <a:p>
            <a:fld id="{7F5729B0-945C-7A4B-8C25-588548B420AE}" type="slidenum">
              <a:rPr lang="en-US" smtClean="0"/>
              <a:pPr/>
              <a:t>‹#›</a:t>
            </a:fld>
            <a:endParaRPr lang="en-US" dirty="0"/>
          </a:p>
        </p:txBody>
      </p:sp>
      <p:sp>
        <p:nvSpPr>
          <p:cNvPr id="19" name="Footer Placeholder 4"/>
          <p:cNvSpPr>
            <a:spLocks noGrp="1"/>
          </p:cNvSpPr>
          <p:nvPr>
            <p:ph type="ftr" sz="quarter" idx="3"/>
          </p:nvPr>
        </p:nvSpPr>
        <p:spPr>
          <a:xfrm>
            <a:off x="12046508" y="30510487"/>
            <a:ext cx="12961620" cy="1752600"/>
          </a:xfrm>
          <a:prstGeom prst="rect">
            <a:avLst/>
          </a:prstGeom>
        </p:spPr>
        <p:txBody>
          <a:bodyPr anchor="ctr"/>
          <a:lstStyle>
            <a:lvl1pPr algn="ctr">
              <a:defRPr sz="449" b="0" i="0">
                <a:solidFill>
                  <a:schemeClr val="accent1"/>
                </a:solidFill>
                <a:latin typeface="Helvetica" charset="0"/>
                <a:ea typeface="Helvetica" charset="0"/>
                <a:cs typeface="Helvetica" charset="0"/>
              </a:defRPr>
            </a:lvl1pPr>
          </a:lstStyle>
          <a:p>
            <a:r>
              <a:rPr lang="en-US" dirty="0"/>
              <a:t>Page Title</a:t>
            </a:r>
          </a:p>
        </p:txBody>
      </p:sp>
    </p:spTree>
    <p:extLst>
      <p:ext uri="{BB962C8B-B14F-4D97-AF65-F5344CB8AC3E}">
        <p14:creationId xmlns:p14="http://schemas.microsoft.com/office/powerpoint/2010/main" val="4190583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aragraph">
    <p:spTree>
      <p:nvGrpSpPr>
        <p:cNvPr id="1" name=""/>
        <p:cNvGrpSpPr/>
        <p:nvPr/>
      </p:nvGrpSpPr>
      <p:grpSpPr>
        <a:xfrm>
          <a:off x="0" y="0"/>
          <a:ext cx="0" cy="0"/>
          <a:chOff x="0" y="0"/>
          <a:chExt cx="0" cy="0"/>
        </a:xfrm>
      </p:grpSpPr>
      <p:sp>
        <p:nvSpPr>
          <p:cNvPr id="25" name="Picture Placeholder 24"/>
          <p:cNvSpPr>
            <a:spLocks noGrp="1"/>
          </p:cNvSpPr>
          <p:nvPr>
            <p:ph type="pic" sz="quarter" idx="13"/>
          </p:nvPr>
        </p:nvSpPr>
        <p:spPr>
          <a:xfrm>
            <a:off x="10891365" y="1"/>
            <a:ext cx="27513440" cy="29900880"/>
          </a:xfrm>
          <a:custGeom>
            <a:avLst/>
            <a:gdLst>
              <a:gd name="connsiteX0" fmla="*/ 0 w 8734425"/>
              <a:gd name="connsiteY0" fmla="*/ 0 h 6229350"/>
              <a:gd name="connsiteX1" fmla="*/ 8734425 w 8734425"/>
              <a:gd name="connsiteY1" fmla="*/ 0 h 6229350"/>
              <a:gd name="connsiteX2" fmla="*/ 8734425 w 8734425"/>
              <a:gd name="connsiteY2" fmla="*/ 6229350 h 6229350"/>
              <a:gd name="connsiteX3" fmla="*/ 0 w 8734425"/>
              <a:gd name="connsiteY3" fmla="*/ 6229350 h 6229350"/>
              <a:gd name="connsiteX4" fmla="*/ 0 w 8734425"/>
              <a:gd name="connsiteY4" fmla="*/ 5200650 h 6229350"/>
              <a:gd name="connsiteX5" fmla="*/ 2514601 w 8734425"/>
              <a:gd name="connsiteY5" fmla="*/ 5200650 h 6229350"/>
              <a:gd name="connsiteX6" fmla="*/ 2514601 w 8734425"/>
              <a:gd name="connsiteY6" fmla="*/ 1028700 h 6229350"/>
              <a:gd name="connsiteX7" fmla="*/ 0 w 8734425"/>
              <a:gd name="connsiteY7" fmla="*/ 1028700 h 622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34425" h="6229350">
                <a:moveTo>
                  <a:pt x="0" y="0"/>
                </a:moveTo>
                <a:lnTo>
                  <a:pt x="8734425" y="0"/>
                </a:lnTo>
                <a:lnTo>
                  <a:pt x="8734425" y="6229350"/>
                </a:lnTo>
                <a:lnTo>
                  <a:pt x="0" y="6229350"/>
                </a:lnTo>
                <a:lnTo>
                  <a:pt x="0" y="5200650"/>
                </a:lnTo>
                <a:lnTo>
                  <a:pt x="2514601" y="5200650"/>
                </a:lnTo>
                <a:lnTo>
                  <a:pt x="2514601" y="1028700"/>
                </a:lnTo>
                <a:lnTo>
                  <a:pt x="0" y="1028700"/>
                </a:lnTo>
                <a:close/>
              </a:path>
            </a:pathLst>
          </a:custGeom>
        </p:spPr>
        <p:txBody>
          <a:bodyPr wrap="square">
            <a:noAutofit/>
          </a:bodyPr>
          <a:lstStyle/>
          <a:p>
            <a:r>
              <a:rPr lang="en-US"/>
              <a:t>Click icon to add picture</a:t>
            </a:r>
            <a:endParaRPr lang="en-US" dirty="0"/>
          </a:p>
        </p:txBody>
      </p:sp>
      <p:sp>
        <p:nvSpPr>
          <p:cNvPr id="7" name="Text Placeholder 26"/>
          <p:cNvSpPr>
            <a:spLocks noGrp="1"/>
          </p:cNvSpPr>
          <p:nvPr>
            <p:ph type="body" sz="quarter" idx="15" hasCustomPrompt="1"/>
          </p:nvPr>
        </p:nvSpPr>
        <p:spPr>
          <a:xfrm>
            <a:off x="2790358" y="8955928"/>
            <a:ext cx="14627363" cy="11989032"/>
          </a:xfrm>
          <a:prstGeom prst="rect">
            <a:avLst/>
          </a:prstGeom>
          <a:noFill/>
        </p:spPr>
        <p:txBody>
          <a:bodyPr anchor="ctr"/>
          <a:lstStyle>
            <a:lvl1pPr marL="0" indent="0">
              <a:lnSpc>
                <a:spcPct val="150000"/>
              </a:lnSpc>
              <a:buNone/>
              <a:defRPr lang="en-US" sz="449" b="0" i="0" spc="0" smtClean="0">
                <a:ln>
                  <a:noFill/>
                </a:ln>
                <a:solidFill>
                  <a:srgbClr val="F9F7FF"/>
                </a:solidFill>
                <a:effectLst/>
                <a:latin typeface="Helvetica" charset="0"/>
                <a:ea typeface="Helvetica" charset="0"/>
                <a:cs typeface="Helvetica" charset="0"/>
              </a:defRPr>
            </a:lvl1pPr>
          </a:lstStyle>
          <a:p>
            <a:pPr lvl="0"/>
            <a:r>
              <a:rPr lang="en-US" dirty="0"/>
              <a:t>CONTENT HEADLINE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Suspendisse</a:t>
            </a:r>
            <a:r>
              <a:rPr lang="en-US" dirty="0"/>
              <a:t> in </a:t>
            </a:r>
            <a:r>
              <a:rPr lang="en-US" dirty="0" err="1"/>
              <a:t>scelerisque</a:t>
            </a:r>
            <a:r>
              <a:rPr lang="en-US" dirty="0"/>
              <a:t> </a:t>
            </a:r>
            <a:r>
              <a:rPr lang="en-US" dirty="0" err="1"/>
              <a:t>nisl</a:t>
            </a:r>
            <a:r>
              <a:rPr lang="en-US" dirty="0"/>
              <a:t>. </a:t>
            </a:r>
            <a:r>
              <a:rPr lang="en-US" dirty="0" err="1"/>
              <a:t>Sed</a:t>
            </a:r>
            <a:r>
              <a:rPr lang="en-US" dirty="0"/>
              <a:t> </a:t>
            </a:r>
            <a:r>
              <a:rPr lang="en-US" dirty="0" err="1"/>
              <a:t>ullamcorper</a:t>
            </a:r>
            <a:r>
              <a:rPr lang="en-US" dirty="0"/>
              <a:t> </a:t>
            </a:r>
            <a:r>
              <a:rPr lang="en-US" dirty="0" err="1"/>
              <a:t>suscipit</a:t>
            </a:r>
            <a:r>
              <a:rPr lang="en-US" dirty="0"/>
              <a:t> </a:t>
            </a:r>
            <a:r>
              <a:rPr lang="en-US" dirty="0" err="1"/>
              <a:t>risus</a:t>
            </a:r>
            <a:r>
              <a:rPr lang="en-US" dirty="0"/>
              <a:t>, </a:t>
            </a:r>
            <a:r>
              <a:rPr lang="en-US" dirty="0" err="1"/>
              <a:t>nec</a:t>
            </a:r>
            <a:r>
              <a:rPr lang="en-US" dirty="0"/>
              <a:t> </a:t>
            </a:r>
            <a:r>
              <a:rPr lang="en-US" dirty="0" err="1"/>
              <a:t>tincidunt</a:t>
            </a:r>
            <a:r>
              <a:rPr lang="en-US" dirty="0"/>
              <a:t> </a:t>
            </a:r>
            <a:r>
              <a:rPr lang="en-US" dirty="0" err="1"/>
              <a:t>risus</a:t>
            </a:r>
            <a:r>
              <a:rPr lang="en-US" dirty="0"/>
              <a:t> </a:t>
            </a:r>
            <a:r>
              <a:rPr lang="en-US" dirty="0" err="1"/>
              <a:t>tristique</a:t>
            </a:r>
            <a:r>
              <a:rPr lang="en-US" dirty="0"/>
              <a:t> et. </a:t>
            </a:r>
            <a:r>
              <a:rPr lang="en-US" dirty="0" err="1"/>
              <a:t>Etiam</a:t>
            </a:r>
            <a:r>
              <a:rPr lang="en-US" dirty="0"/>
              <a:t> </a:t>
            </a:r>
            <a:r>
              <a:rPr lang="en-US" dirty="0" err="1"/>
              <a:t>dapibus</a:t>
            </a:r>
            <a:r>
              <a:rPr lang="en-US" dirty="0"/>
              <a:t> </a:t>
            </a:r>
            <a:r>
              <a:rPr lang="en-US" dirty="0" err="1"/>
              <a:t>diam</a:t>
            </a:r>
            <a:r>
              <a:rPr lang="en-US" dirty="0"/>
              <a:t> id </a:t>
            </a:r>
            <a:r>
              <a:rPr lang="en-US" dirty="0" err="1"/>
              <a:t>nisl</a:t>
            </a:r>
            <a:r>
              <a:rPr lang="en-US" dirty="0"/>
              <a:t> </a:t>
            </a:r>
            <a:r>
              <a:rPr lang="en-US" dirty="0" err="1"/>
              <a:t>accumsan</a:t>
            </a:r>
            <a:r>
              <a:rPr lang="en-US" dirty="0"/>
              <a:t>, </a:t>
            </a:r>
            <a:r>
              <a:rPr lang="en-US" dirty="0" err="1"/>
              <a:t>eu</a:t>
            </a:r>
            <a:r>
              <a:rPr lang="en-US" dirty="0"/>
              <a:t> </a:t>
            </a:r>
            <a:r>
              <a:rPr lang="en-US" dirty="0" err="1"/>
              <a:t>placerat</a:t>
            </a:r>
            <a:r>
              <a:rPr lang="en-US" dirty="0"/>
              <a:t> </a:t>
            </a:r>
            <a:r>
              <a:rPr lang="en-US" dirty="0" err="1"/>
              <a:t>sapien</a:t>
            </a:r>
            <a:r>
              <a:rPr lang="en-US" dirty="0"/>
              <a:t> tempus. Maecenas ligula ipsum, </a:t>
            </a:r>
            <a:r>
              <a:rPr lang="en-US" dirty="0" err="1"/>
              <a:t>finibus</a:t>
            </a:r>
            <a:r>
              <a:rPr lang="en-US" dirty="0"/>
              <a:t> </a:t>
            </a:r>
            <a:r>
              <a:rPr lang="en-US" dirty="0" err="1"/>
              <a:t>ut</a:t>
            </a:r>
            <a:r>
              <a:rPr lang="en-US" dirty="0"/>
              <a:t> semper at, </a:t>
            </a:r>
            <a:r>
              <a:rPr lang="en-US" dirty="0" err="1"/>
              <a:t>tristique</a:t>
            </a:r>
            <a:r>
              <a:rPr lang="en-US" dirty="0"/>
              <a:t> </a:t>
            </a:r>
            <a:r>
              <a:rPr lang="en-US" dirty="0" err="1"/>
              <a:t>sed</a:t>
            </a:r>
            <a:r>
              <a:rPr lang="en-US" dirty="0"/>
              <a:t> </a:t>
            </a:r>
            <a:r>
              <a:rPr lang="en-US" dirty="0" err="1"/>
              <a:t>leo</a:t>
            </a:r>
            <a:r>
              <a:rPr lang="en-US" dirty="0"/>
              <a:t>. </a:t>
            </a:r>
            <a:r>
              <a:rPr lang="en-US" dirty="0" err="1"/>
              <a:t>Pellentesque</a:t>
            </a:r>
            <a:r>
              <a:rPr lang="en-US" dirty="0"/>
              <a:t> </a:t>
            </a:r>
            <a:r>
              <a:rPr lang="en-US" dirty="0" err="1"/>
              <a:t>erat</a:t>
            </a:r>
            <a:r>
              <a:rPr lang="en-US" dirty="0"/>
              <a:t> </a:t>
            </a:r>
            <a:r>
              <a:rPr lang="en-US" dirty="0" err="1"/>
              <a:t>metus</a:t>
            </a:r>
            <a:r>
              <a:rPr lang="en-US" dirty="0"/>
              <a:t>, </a:t>
            </a:r>
            <a:r>
              <a:rPr lang="en-US" dirty="0" err="1"/>
              <a:t>egestas</a:t>
            </a:r>
            <a:r>
              <a:rPr lang="en-US" dirty="0"/>
              <a:t> </a:t>
            </a:r>
            <a:r>
              <a:rPr lang="en-US" dirty="0" err="1"/>
              <a:t>feugiat</a:t>
            </a:r>
            <a:r>
              <a:rPr lang="en-US" dirty="0"/>
              <a:t> </a:t>
            </a:r>
            <a:r>
              <a:rPr lang="en-US" dirty="0" err="1"/>
              <a:t>egestas</a:t>
            </a:r>
            <a:r>
              <a:rPr lang="en-US" dirty="0"/>
              <a:t> at, </a:t>
            </a:r>
            <a:r>
              <a:rPr lang="en-US" dirty="0" err="1"/>
              <a:t>sollicitudin</a:t>
            </a:r>
            <a:r>
              <a:rPr lang="en-US" dirty="0"/>
              <a:t> at </a:t>
            </a:r>
            <a:r>
              <a:rPr lang="en-US" dirty="0" err="1"/>
              <a:t>tortor</a:t>
            </a:r>
            <a:r>
              <a:rPr lang="en-US" dirty="0"/>
              <a:t>. Integer </a:t>
            </a:r>
            <a:r>
              <a:rPr lang="en-US" dirty="0" err="1"/>
              <a:t>orci</a:t>
            </a:r>
            <a:r>
              <a:rPr lang="en-US" dirty="0"/>
              <a:t> </a:t>
            </a:r>
            <a:r>
              <a:rPr lang="en-US" dirty="0" err="1"/>
              <a:t>tortor</a:t>
            </a:r>
            <a:r>
              <a:rPr lang="en-US" dirty="0"/>
              <a:t>, </a:t>
            </a:r>
            <a:r>
              <a:rPr lang="en-US" dirty="0" err="1"/>
              <a:t>sodales</a:t>
            </a:r>
            <a:r>
              <a:rPr lang="en-US" dirty="0"/>
              <a:t> sit </a:t>
            </a:r>
            <a:r>
              <a:rPr lang="en-US" dirty="0" err="1"/>
              <a:t>amet</a:t>
            </a:r>
            <a:r>
              <a:rPr lang="en-US" dirty="0"/>
              <a:t> </a:t>
            </a:r>
            <a:r>
              <a:rPr lang="en-US" dirty="0" err="1"/>
              <a:t>mauris</a:t>
            </a:r>
            <a:r>
              <a:rPr lang="en-US" dirty="0"/>
              <a:t> a, </a:t>
            </a:r>
            <a:r>
              <a:rPr lang="en-US" dirty="0" err="1"/>
              <a:t>bibendum</a:t>
            </a:r>
            <a:r>
              <a:rPr lang="en-US" dirty="0"/>
              <a:t> </a:t>
            </a:r>
            <a:r>
              <a:rPr lang="en-US" dirty="0" err="1"/>
              <a:t>aliquam</a:t>
            </a:r>
            <a:r>
              <a:rPr lang="en-US" dirty="0"/>
              <a:t> </a:t>
            </a:r>
            <a:r>
              <a:rPr lang="en-US" dirty="0" err="1"/>
              <a:t>turpis</a:t>
            </a:r>
            <a:r>
              <a:rPr lang="en-US" dirty="0"/>
              <a:t>.</a:t>
            </a:r>
          </a:p>
        </p:txBody>
      </p:sp>
      <p:sp>
        <p:nvSpPr>
          <p:cNvPr id="14" name="Date Placeholder 3"/>
          <p:cNvSpPr>
            <a:spLocks noGrp="1"/>
          </p:cNvSpPr>
          <p:nvPr>
            <p:ph type="dt" sz="half" idx="2"/>
          </p:nvPr>
        </p:nvSpPr>
        <p:spPr>
          <a:xfrm>
            <a:off x="1920240" y="30510482"/>
            <a:ext cx="8641080" cy="1752600"/>
          </a:xfrm>
          <a:prstGeom prst="rect">
            <a:avLst/>
          </a:prstGeom>
        </p:spPr>
        <p:txBody>
          <a:bodyPr anchor="ctr"/>
          <a:lstStyle>
            <a:lvl1pPr>
              <a:defRPr sz="449" b="0" i="0">
                <a:solidFill>
                  <a:schemeClr val="accent1"/>
                </a:solidFill>
                <a:latin typeface="Helvetica" charset="0"/>
                <a:ea typeface="Helvetica" charset="0"/>
                <a:cs typeface="Helvetica" charset="0"/>
              </a:defRPr>
            </a:lvl1pPr>
          </a:lstStyle>
          <a:p>
            <a:fld id="{A8A853E0-9DFC-B440-B8CC-AE2E4E2112F4}" type="datetime1">
              <a:rPr lang="en-US" smtClean="0"/>
              <a:t>8/8/2022</a:t>
            </a:fld>
            <a:endParaRPr lang="en-US" dirty="0"/>
          </a:p>
        </p:txBody>
      </p:sp>
      <p:sp>
        <p:nvSpPr>
          <p:cNvPr id="15" name="Slide Number Placeholder 5"/>
          <p:cNvSpPr>
            <a:spLocks noGrp="1"/>
          </p:cNvSpPr>
          <p:nvPr>
            <p:ph type="sldNum" sz="quarter" idx="4"/>
          </p:nvPr>
        </p:nvSpPr>
        <p:spPr>
          <a:xfrm>
            <a:off x="25683210" y="30510487"/>
            <a:ext cx="8641080" cy="1752600"/>
          </a:xfrm>
          <a:prstGeom prst="rect">
            <a:avLst/>
          </a:prstGeom>
        </p:spPr>
        <p:txBody>
          <a:bodyPr anchor="ctr"/>
          <a:lstStyle>
            <a:lvl1pPr algn="r">
              <a:defRPr sz="449" b="0" i="0">
                <a:solidFill>
                  <a:schemeClr val="accent1"/>
                </a:solidFill>
                <a:latin typeface="Helvetica" charset="0"/>
                <a:ea typeface="Helvetica" charset="0"/>
                <a:cs typeface="Helvetica" charset="0"/>
              </a:defRPr>
            </a:lvl1pPr>
          </a:lstStyle>
          <a:p>
            <a:fld id="{E6843177-7B0A-1143-BEC9-7278658E651C}" type="slidenum">
              <a:rPr lang="en-US" smtClean="0"/>
              <a:pPr/>
              <a:t>‹#›</a:t>
            </a:fld>
            <a:endParaRPr lang="en-US" dirty="0"/>
          </a:p>
        </p:txBody>
      </p:sp>
      <p:sp>
        <p:nvSpPr>
          <p:cNvPr id="16" name="Footer Placeholder 4"/>
          <p:cNvSpPr>
            <a:spLocks noGrp="1"/>
          </p:cNvSpPr>
          <p:nvPr>
            <p:ph type="ftr" sz="quarter" idx="3"/>
          </p:nvPr>
        </p:nvSpPr>
        <p:spPr>
          <a:xfrm>
            <a:off x="12046508" y="30510487"/>
            <a:ext cx="12961620" cy="1752600"/>
          </a:xfrm>
          <a:prstGeom prst="rect">
            <a:avLst/>
          </a:prstGeom>
        </p:spPr>
        <p:txBody>
          <a:bodyPr anchor="ctr"/>
          <a:lstStyle>
            <a:lvl1pPr algn="ctr">
              <a:defRPr sz="449" b="0" i="0">
                <a:solidFill>
                  <a:schemeClr val="accent1"/>
                </a:solidFill>
                <a:latin typeface="Helvetica" charset="0"/>
                <a:ea typeface="Helvetica" charset="0"/>
                <a:cs typeface="Helvetica" charset="0"/>
              </a:defRPr>
            </a:lvl1pPr>
          </a:lstStyle>
          <a:p>
            <a:r>
              <a:rPr lang="en-US"/>
              <a:t>Page Title</a:t>
            </a:r>
            <a:endParaRPr lang="en-US" dirty="0"/>
          </a:p>
        </p:txBody>
      </p:sp>
    </p:spTree>
    <p:extLst>
      <p:ext uri="{BB962C8B-B14F-4D97-AF65-F5344CB8AC3E}">
        <p14:creationId xmlns:p14="http://schemas.microsoft.com/office/powerpoint/2010/main" val="3272707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st">
    <p:spTree>
      <p:nvGrpSpPr>
        <p:cNvPr id="1" name=""/>
        <p:cNvGrpSpPr/>
        <p:nvPr/>
      </p:nvGrpSpPr>
      <p:grpSpPr>
        <a:xfrm>
          <a:off x="0" y="0"/>
          <a:ext cx="0" cy="0"/>
          <a:chOff x="0" y="0"/>
          <a:chExt cx="0" cy="0"/>
        </a:xfrm>
      </p:grpSpPr>
      <p:sp>
        <p:nvSpPr>
          <p:cNvPr id="25" name="Picture Placeholder 24"/>
          <p:cNvSpPr>
            <a:spLocks noGrp="1"/>
          </p:cNvSpPr>
          <p:nvPr>
            <p:ph type="pic" sz="quarter" idx="13"/>
          </p:nvPr>
        </p:nvSpPr>
        <p:spPr>
          <a:xfrm>
            <a:off x="10891365" y="1"/>
            <a:ext cx="27513440" cy="29900880"/>
          </a:xfrm>
          <a:custGeom>
            <a:avLst/>
            <a:gdLst>
              <a:gd name="connsiteX0" fmla="*/ 0 w 8734425"/>
              <a:gd name="connsiteY0" fmla="*/ 0 h 6229350"/>
              <a:gd name="connsiteX1" fmla="*/ 8734425 w 8734425"/>
              <a:gd name="connsiteY1" fmla="*/ 0 h 6229350"/>
              <a:gd name="connsiteX2" fmla="*/ 8734425 w 8734425"/>
              <a:gd name="connsiteY2" fmla="*/ 6229350 h 6229350"/>
              <a:gd name="connsiteX3" fmla="*/ 0 w 8734425"/>
              <a:gd name="connsiteY3" fmla="*/ 6229350 h 6229350"/>
              <a:gd name="connsiteX4" fmla="*/ 0 w 8734425"/>
              <a:gd name="connsiteY4" fmla="*/ 5200650 h 6229350"/>
              <a:gd name="connsiteX5" fmla="*/ 2514601 w 8734425"/>
              <a:gd name="connsiteY5" fmla="*/ 5200650 h 6229350"/>
              <a:gd name="connsiteX6" fmla="*/ 2514601 w 8734425"/>
              <a:gd name="connsiteY6" fmla="*/ 1028700 h 6229350"/>
              <a:gd name="connsiteX7" fmla="*/ 0 w 8734425"/>
              <a:gd name="connsiteY7" fmla="*/ 1028700 h 622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34425" h="6229350">
                <a:moveTo>
                  <a:pt x="0" y="0"/>
                </a:moveTo>
                <a:lnTo>
                  <a:pt x="8734425" y="0"/>
                </a:lnTo>
                <a:lnTo>
                  <a:pt x="8734425" y="6229350"/>
                </a:lnTo>
                <a:lnTo>
                  <a:pt x="0" y="6229350"/>
                </a:lnTo>
                <a:lnTo>
                  <a:pt x="0" y="5200650"/>
                </a:lnTo>
                <a:lnTo>
                  <a:pt x="2514601" y="5200650"/>
                </a:lnTo>
                <a:lnTo>
                  <a:pt x="2514601" y="1028700"/>
                </a:lnTo>
                <a:lnTo>
                  <a:pt x="0" y="1028700"/>
                </a:lnTo>
                <a:close/>
              </a:path>
            </a:pathLst>
          </a:custGeom>
        </p:spPr>
        <p:txBody>
          <a:bodyPr wrap="square">
            <a:noAutofit/>
          </a:bodyPr>
          <a:lstStyle/>
          <a:p>
            <a:r>
              <a:rPr lang="en-US"/>
              <a:t>Click icon to add picture</a:t>
            </a:r>
            <a:endParaRPr lang="en-US" dirty="0"/>
          </a:p>
        </p:txBody>
      </p:sp>
      <p:sp>
        <p:nvSpPr>
          <p:cNvPr id="3" name="Text Placeholder 2"/>
          <p:cNvSpPr>
            <a:spLocks noGrp="1"/>
          </p:cNvSpPr>
          <p:nvPr>
            <p:ph type="body" sz="quarter" idx="14" hasCustomPrompt="1"/>
          </p:nvPr>
        </p:nvSpPr>
        <p:spPr>
          <a:xfrm>
            <a:off x="2790351" y="11413827"/>
            <a:ext cx="13181648" cy="9448531"/>
          </a:xfrm>
          <a:prstGeom prst="rect">
            <a:avLst/>
          </a:prstGeom>
        </p:spPr>
        <p:txBody>
          <a:bodyPr/>
          <a:lstStyle>
            <a:lvl1pPr marL="85564" indent="-85564">
              <a:lnSpc>
                <a:spcPct val="150000"/>
              </a:lnSpc>
              <a:buFont typeface="Arial" charset="0"/>
              <a:buChar char="•"/>
              <a:defRPr sz="449" b="0" i="0">
                <a:solidFill>
                  <a:srgbClr val="FFFFFF"/>
                </a:solidFill>
                <a:latin typeface="Helvetica" charset="0"/>
                <a:ea typeface="Helvetica" charset="0"/>
                <a:cs typeface="Helvetica" charset="0"/>
              </a:defRPr>
            </a:lvl1pPr>
            <a:lvl2pPr marL="256691" indent="-85564">
              <a:lnSpc>
                <a:spcPct val="150000"/>
              </a:lnSpc>
              <a:buFont typeface="Arial" charset="0"/>
              <a:buChar char="•"/>
              <a:defRPr sz="449" b="0" i="0">
                <a:solidFill>
                  <a:srgbClr val="FFFFFF"/>
                </a:solidFill>
                <a:latin typeface="Helvetica" charset="0"/>
                <a:ea typeface="Helvetica" charset="0"/>
                <a:cs typeface="Helvetica" charset="0"/>
              </a:defRPr>
            </a:lvl2pPr>
            <a:lvl3pPr marL="427817" indent="-85564">
              <a:lnSpc>
                <a:spcPct val="150000"/>
              </a:lnSpc>
              <a:buFont typeface="Arial" charset="0"/>
              <a:buChar char="•"/>
              <a:defRPr sz="449" b="0" i="0">
                <a:solidFill>
                  <a:srgbClr val="FFFFFF"/>
                </a:solidFill>
                <a:latin typeface="Helvetica" charset="0"/>
                <a:ea typeface="Helvetica" charset="0"/>
                <a:cs typeface="Helvetica" charset="0"/>
              </a:defRPr>
            </a:lvl3pPr>
            <a:lvl4pPr marL="598945" indent="-85564">
              <a:lnSpc>
                <a:spcPct val="150000"/>
              </a:lnSpc>
              <a:buFont typeface="Arial" charset="0"/>
              <a:buChar char="•"/>
              <a:defRPr sz="449" b="0" i="0">
                <a:solidFill>
                  <a:srgbClr val="FFFFFF"/>
                </a:solidFill>
                <a:latin typeface="Helvetica" charset="0"/>
                <a:ea typeface="Helvetica" charset="0"/>
                <a:cs typeface="Helvetica" charset="0"/>
              </a:defRPr>
            </a:lvl4pPr>
            <a:lvl5pPr marL="770072" indent="-85564">
              <a:lnSpc>
                <a:spcPct val="150000"/>
              </a:lnSpc>
              <a:buFont typeface="Arial" charset="0"/>
              <a:buChar char="•"/>
              <a:defRPr sz="449" b="0" i="0">
                <a:solidFill>
                  <a:srgbClr val="FFFFFF"/>
                </a:solidFill>
                <a:latin typeface="Helvetica" charset="0"/>
                <a:ea typeface="Helvetica" charset="0"/>
                <a:cs typeface="Helvetica" charset="0"/>
              </a:defRPr>
            </a:lvl5pPr>
          </a:lstStyle>
          <a:p>
            <a:pPr lvl="0"/>
            <a:r>
              <a:rPr lang="en-US" dirty="0"/>
              <a:t>Make a bulleted list really easy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26"/>
          <p:cNvSpPr>
            <a:spLocks noGrp="1"/>
          </p:cNvSpPr>
          <p:nvPr>
            <p:ph type="body" sz="quarter" idx="15" hasCustomPrompt="1"/>
          </p:nvPr>
        </p:nvSpPr>
        <p:spPr>
          <a:xfrm>
            <a:off x="2790358" y="10143575"/>
            <a:ext cx="14627363" cy="1164873"/>
          </a:xfrm>
          <a:prstGeom prst="rect">
            <a:avLst/>
          </a:prstGeom>
          <a:noFill/>
        </p:spPr>
        <p:txBody>
          <a:bodyPr anchor="ctr"/>
          <a:lstStyle>
            <a:lvl1pPr marL="0" indent="0">
              <a:lnSpc>
                <a:spcPct val="150000"/>
              </a:lnSpc>
              <a:buNone/>
              <a:defRPr lang="en-US" sz="449" b="0" i="0" spc="0" smtClean="0">
                <a:ln>
                  <a:noFill/>
                </a:ln>
                <a:solidFill>
                  <a:srgbClr val="F9F7FF"/>
                </a:solidFill>
                <a:effectLst/>
                <a:latin typeface="Helvetica" charset="0"/>
                <a:ea typeface="Helvetica" charset="0"/>
                <a:cs typeface="Helvetica" charset="0"/>
              </a:defRPr>
            </a:lvl1pPr>
          </a:lstStyle>
          <a:p>
            <a:pPr lvl="0"/>
            <a:r>
              <a:rPr lang="en-US" dirty="0"/>
              <a:t>CONTENT HEADLINE </a:t>
            </a:r>
          </a:p>
        </p:txBody>
      </p:sp>
      <p:sp>
        <p:nvSpPr>
          <p:cNvPr id="18" name="Date Placeholder 3"/>
          <p:cNvSpPr>
            <a:spLocks noGrp="1"/>
          </p:cNvSpPr>
          <p:nvPr>
            <p:ph type="dt" sz="half" idx="2"/>
          </p:nvPr>
        </p:nvSpPr>
        <p:spPr>
          <a:xfrm>
            <a:off x="1920240" y="30510482"/>
            <a:ext cx="8641080" cy="1752600"/>
          </a:xfrm>
          <a:prstGeom prst="rect">
            <a:avLst/>
          </a:prstGeom>
        </p:spPr>
        <p:txBody>
          <a:bodyPr anchor="ctr"/>
          <a:lstStyle>
            <a:lvl1pPr>
              <a:defRPr sz="449" b="0" i="0">
                <a:solidFill>
                  <a:schemeClr val="accent1"/>
                </a:solidFill>
                <a:latin typeface="Helvetica" charset="0"/>
                <a:ea typeface="Helvetica" charset="0"/>
                <a:cs typeface="Helvetica" charset="0"/>
              </a:defRPr>
            </a:lvl1pPr>
          </a:lstStyle>
          <a:p>
            <a:fld id="{4D6E19DA-E440-FE44-AA5C-0602953C8CC2}" type="datetime1">
              <a:rPr lang="en-US" smtClean="0"/>
              <a:t>8/8/2022</a:t>
            </a:fld>
            <a:endParaRPr lang="en-US" dirty="0"/>
          </a:p>
        </p:txBody>
      </p:sp>
      <p:sp>
        <p:nvSpPr>
          <p:cNvPr id="19" name="Slide Number Placeholder 5"/>
          <p:cNvSpPr>
            <a:spLocks noGrp="1"/>
          </p:cNvSpPr>
          <p:nvPr>
            <p:ph type="sldNum" sz="quarter" idx="4"/>
          </p:nvPr>
        </p:nvSpPr>
        <p:spPr>
          <a:xfrm>
            <a:off x="25683210" y="30510487"/>
            <a:ext cx="8641080" cy="1752600"/>
          </a:xfrm>
          <a:prstGeom prst="rect">
            <a:avLst/>
          </a:prstGeom>
        </p:spPr>
        <p:txBody>
          <a:bodyPr anchor="ctr"/>
          <a:lstStyle>
            <a:lvl1pPr algn="r">
              <a:defRPr sz="449" b="0" i="0">
                <a:solidFill>
                  <a:schemeClr val="accent1"/>
                </a:solidFill>
                <a:latin typeface="Helvetica" charset="0"/>
                <a:ea typeface="Helvetica" charset="0"/>
                <a:cs typeface="Helvetica" charset="0"/>
              </a:defRPr>
            </a:lvl1pPr>
          </a:lstStyle>
          <a:p>
            <a:fld id="{EF0EE781-7E11-8642-8CB1-8680BC9F8887}" type="slidenum">
              <a:rPr lang="en-US" smtClean="0"/>
              <a:pPr/>
              <a:t>‹#›</a:t>
            </a:fld>
            <a:endParaRPr lang="en-US" dirty="0"/>
          </a:p>
        </p:txBody>
      </p:sp>
      <p:sp>
        <p:nvSpPr>
          <p:cNvPr id="20" name="Footer Placeholder 4"/>
          <p:cNvSpPr>
            <a:spLocks noGrp="1"/>
          </p:cNvSpPr>
          <p:nvPr>
            <p:ph type="ftr" sz="quarter" idx="3"/>
          </p:nvPr>
        </p:nvSpPr>
        <p:spPr>
          <a:xfrm>
            <a:off x="12046508" y="30510487"/>
            <a:ext cx="12961620" cy="1752600"/>
          </a:xfrm>
          <a:prstGeom prst="rect">
            <a:avLst/>
          </a:prstGeom>
        </p:spPr>
        <p:txBody>
          <a:bodyPr anchor="ctr"/>
          <a:lstStyle>
            <a:lvl1pPr algn="ctr">
              <a:defRPr sz="449" b="0" i="0">
                <a:solidFill>
                  <a:schemeClr val="accent1"/>
                </a:solidFill>
                <a:latin typeface="Helvetica" charset="0"/>
                <a:ea typeface="Helvetica" charset="0"/>
                <a:cs typeface="Helvetica" charset="0"/>
              </a:defRPr>
            </a:lvl1pPr>
          </a:lstStyle>
          <a:p>
            <a:r>
              <a:rPr lang="en-US"/>
              <a:t>Page Title</a:t>
            </a:r>
            <a:endParaRPr lang="en-US" dirty="0"/>
          </a:p>
        </p:txBody>
      </p:sp>
    </p:spTree>
    <p:extLst>
      <p:ext uri="{BB962C8B-B14F-4D97-AF65-F5344CB8AC3E}">
        <p14:creationId xmlns:p14="http://schemas.microsoft.com/office/powerpoint/2010/main" val="36635703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List">
    <p:spTree>
      <p:nvGrpSpPr>
        <p:cNvPr id="1" name=""/>
        <p:cNvGrpSpPr/>
        <p:nvPr/>
      </p:nvGrpSpPr>
      <p:grpSpPr>
        <a:xfrm>
          <a:off x="0" y="0"/>
          <a:ext cx="0" cy="0"/>
          <a:chOff x="0" y="0"/>
          <a:chExt cx="0" cy="0"/>
        </a:xfrm>
      </p:grpSpPr>
      <p:sp>
        <p:nvSpPr>
          <p:cNvPr id="7" name="Picture Placeholder 6"/>
          <p:cNvSpPr>
            <a:spLocks noGrp="1"/>
          </p:cNvSpPr>
          <p:nvPr>
            <p:ph type="pic" sz="quarter" idx="16"/>
          </p:nvPr>
        </p:nvSpPr>
        <p:spPr>
          <a:xfrm>
            <a:off x="21122640" y="5"/>
            <a:ext cx="17282160" cy="29876817"/>
          </a:xfrm>
          <a:prstGeom prst="rect">
            <a:avLst/>
          </a:prstGeom>
        </p:spPr>
        <p:txBody>
          <a:bodyPr/>
          <a:lstStyle/>
          <a:p>
            <a:r>
              <a:rPr lang="en-US"/>
              <a:t>Click icon to add picture</a:t>
            </a:r>
          </a:p>
        </p:txBody>
      </p:sp>
      <p:sp>
        <p:nvSpPr>
          <p:cNvPr id="11" name="Text Placeholder 26"/>
          <p:cNvSpPr>
            <a:spLocks noGrp="1"/>
          </p:cNvSpPr>
          <p:nvPr>
            <p:ph type="body" sz="quarter" idx="15" hasCustomPrompt="1"/>
          </p:nvPr>
        </p:nvSpPr>
        <p:spPr>
          <a:xfrm>
            <a:off x="2790358" y="8955928"/>
            <a:ext cx="14627363" cy="11989032"/>
          </a:xfrm>
          <a:prstGeom prst="rect">
            <a:avLst/>
          </a:prstGeom>
          <a:noFill/>
        </p:spPr>
        <p:txBody>
          <a:bodyPr anchor="ctr"/>
          <a:lstStyle>
            <a:lvl1pPr marL="0" indent="0">
              <a:lnSpc>
                <a:spcPct val="150000"/>
              </a:lnSpc>
              <a:buNone/>
              <a:defRPr lang="en-US" sz="449" b="0" i="0" spc="0" smtClean="0">
                <a:ln>
                  <a:noFill/>
                </a:ln>
                <a:solidFill>
                  <a:srgbClr val="F9F7FF"/>
                </a:solidFill>
                <a:effectLst/>
                <a:latin typeface="Helvetica" charset="0"/>
                <a:ea typeface="Helvetica" charset="0"/>
                <a:cs typeface="Helvetica" charset="0"/>
              </a:defRPr>
            </a:lvl1pPr>
          </a:lstStyle>
          <a:p>
            <a:pPr lvl="0"/>
            <a:r>
              <a:rPr lang="en-US" dirty="0"/>
              <a:t>CONTENT HEADLINE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Suspendisse</a:t>
            </a:r>
            <a:r>
              <a:rPr lang="en-US" dirty="0"/>
              <a:t> in </a:t>
            </a:r>
            <a:r>
              <a:rPr lang="en-US" dirty="0" err="1"/>
              <a:t>scelerisque</a:t>
            </a:r>
            <a:r>
              <a:rPr lang="en-US" dirty="0"/>
              <a:t> </a:t>
            </a:r>
            <a:r>
              <a:rPr lang="en-US" dirty="0" err="1"/>
              <a:t>nisl</a:t>
            </a:r>
            <a:r>
              <a:rPr lang="en-US" dirty="0"/>
              <a:t>. </a:t>
            </a:r>
            <a:r>
              <a:rPr lang="en-US" dirty="0" err="1"/>
              <a:t>Sed</a:t>
            </a:r>
            <a:r>
              <a:rPr lang="en-US" dirty="0"/>
              <a:t> </a:t>
            </a:r>
            <a:r>
              <a:rPr lang="en-US" dirty="0" err="1"/>
              <a:t>ullamcorper</a:t>
            </a:r>
            <a:r>
              <a:rPr lang="en-US" dirty="0"/>
              <a:t> </a:t>
            </a:r>
            <a:r>
              <a:rPr lang="en-US" dirty="0" err="1"/>
              <a:t>suscipit</a:t>
            </a:r>
            <a:r>
              <a:rPr lang="en-US" dirty="0"/>
              <a:t> </a:t>
            </a:r>
            <a:r>
              <a:rPr lang="en-US" dirty="0" err="1"/>
              <a:t>risus</a:t>
            </a:r>
            <a:r>
              <a:rPr lang="en-US" dirty="0"/>
              <a:t>, </a:t>
            </a:r>
            <a:r>
              <a:rPr lang="en-US" dirty="0" err="1"/>
              <a:t>nec</a:t>
            </a:r>
            <a:r>
              <a:rPr lang="en-US" dirty="0"/>
              <a:t> </a:t>
            </a:r>
            <a:r>
              <a:rPr lang="en-US" dirty="0" err="1"/>
              <a:t>tincidunt</a:t>
            </a:r>
            <a:r>
              <a:rPr lang="en-US" dirty="0"/>
              <a:t> </a:t>
            </a:r>
            <a:r>
              <a:rPr lang="en-US" dirty="0" err="1"/>
              <a:t>risus</a:t>
            </a:r>
            <a:r>
              <a:rPr lang="en-US" dirty="0"/>
              <a:t> </a:t>
            </a:r>
            <a:r>
              <a:rPr lang="en-US" dirty="0" err="1"/>
              <a:t>tristique</a:t>
            </a:r>
            <a:r>
              <a:rPr lang="en-US" dirty="0"/>
              <a:t> et. </a:t>
            </a:r>
            <a:r>
              <a:rPr lang="en-US" dirty="0" err="1"/>
              <a:t>Etiam</a:t>
            </a:r>
            <a:r>
              <a:rPr lang="en-US" dirty="0"/>
              <a:t> </a:t>
            </a:r>
            <a:r>
              <a:rPr lang="en-US" dirty="0" err="1"/>
              <a:t>dapibus</a:t>
            </a:r>
            <a:r>
              <a:rPr lang="en-US" dirty="0"/>
              <a:t> </a:t>
            </a:r>
            <a:r>
              <a:rPr lang="en-US" dirty="0" err="1"/>
              <a:t>diam</a:t>
            </a:r>
            <a:r>
              <a:rPr lang="en-US" dirty="0"/>
              <a:t> id </a:t>
            </a:r>
            <a:r>
              <a:rPr lang="en-US" dirty="0" err="1"/>
              <a:t>nisl</a:t>
            </a:r>
            <a:r>
              <a:rPr lang="en-US" dirty="0"/>
              <a:t> </a:t>
            </a:r>
            <a:r>
              <a:rPr lang="en-US" dirty="0" err="1"/>
              <a:t>accumsan</a:t>
            </a:r>
            <a:r>
              <a:rPr lang="en-US" dirty="0"/>
              <a:t>, </a:t>
            </a:r>
            <a:r>
              <a:rPr lang="en-US" dirty="0" err="1"/>
              <a:t>eu</a:t>
            </a:r>
            <a:r>
              <a:rPr lang="en-US" dirty="0"/>
              <a:t> </a:t>
            </a:r>
            <a:r>
              <a:rPr lang="en-US" dirty="0" err="1"/>
              <a:t>placerat</a:t>
            </a:r>
            <a:r>
              <a:rPr lang="en-US" dirty="0"/>
              <a:t> </a:t>
            </a:r>
            <a:r>
              <a:rPr lang="en-US" dirty="0" err="1"/>
              <a:t>sapien</a:t>
            </a:r>
            <a:r>
              <a:rPr lang="en-US" dirty="0"/>
              <a:t> tempus. Maecenas ligula ipsum, </a:t>
            </a:r>
            <a:r>
              <a:rPr lang="en-US" dirty="0" err="1"/>
              <a:t>finibus</a:t>
            </a:r>
            <a:r>
              <a:rPr lang="en-US" dirty="0"/>
              <a:t> </a:t>
            </a:r>
            <a:r>
              <a:rPr lang="en-US" dirty="0" err="1"/>
              <a:t>ut</a:t>
            </a:r>
            <a:r>
              <a:rPr lang="en-US" dirty="0"/>
              <a:t> semper at, </a:t>
            </a:r>
            <a:r>
              <a:rPr lang="en-US" dirty="0" err="1"/>
              <a:t>tristique</a:t>
            </a:r>
            <a:r>
              <a:rPr lang="en-US" dirty="0"/>
              <a:t> </a:t>
            </a:r>
            <a:r>
              <a:rPr lang="en-US" dirty="0" err="1"/>
              <a:t>sed</a:t>
            </a:r>
            <a:r>
              <a:rPr lang="en-US" dirty="0"/>
              <a:t> </a:t>
            </a:r>
            <a:r>
              <a:rPr lang="en-US" dirty="0" err="1"/>
              <a:t>leo</a:t>
            </a:r>
            <a:r>
              <a:rPr lang="en-US" dirty="0"/>
              <a:t>. </a:t>
            </a:r>
            <a:r>
              <a:rPr lang="en-US" dirty="0" err="1"/>
              <a:t>Pellentesque</a:t>
            </a:r>
            <a:r>
              <a:rPr lang="en-US" dirty="0"/>
              <a:t> </a:t>
            </a:r>
            <a:r>
              <a:rPr lang="en-US" dirty="0" err="1"/>
              <a:t>erat</a:t>
            </a:r>
            <a:r>
              <a:rPr lang="en-US" dirty="0"/>
              <a:t> </a:t>
            </a:r>
            <a:r>
              <a:rPr lang="en-US" dirty="0" err="1"/>
              <a:t>metus</a:t>
            </a:r>
            <a:r>
              <a:rPr lang="en-US" dirty="0"/>
              <a:t>, </a:t>
            </a:r>
            <a:r>
              <a:rPr lang="en-US" dirty="0" err="1"/>
              <a:t>egestas</a:t>
            </a:r>
            <a:r>
              <a:rPr lang="en-US" dirty="0"/>
              <a:t> </a:t>
            </a:r>
            <a:r>
              <a:rPr lang="en-US" dirty="0" err="1"/>
              <a:t>feugiat</a:t>
            </a:r>
            <a:r>
              <a:rPr lang="en-US" dirty="0"/>
              <a:t> </a:t>
            </a:r>
            <a:r>
              <a:rPr lang="en-US" dirty="0" err="1"/>
              <a:t>egestas</a:t>
            </a:r>
            <a:r>
              <a:rPr lang="en-US" dirty="0"/>
              <a:t> at, </a:t>
            </a:r>
            <a:r>
              <a:rPr lang="en-US" dirty="0" err="1"/>
              <a:t>sollicitudin</a:t>
            </a:r>
            <a:r>
              <a:rPr lang="en-US" dirty="0"/>
              <a:t> at </a:t>
            </a:r>
            <a:r>
              <a:rPr lang="en-US" dirty="0" err="1"/>
              <a:t>tortor</a:t>
            </a:r>
            <a:r>
              <a:rPr lang="en-US" dirty="0"/>
              <a:t>. Integer </a:t>
            </a:r>
            <a:r>
              <a:rPr lang="en-US" dirty="0" err="1"/>
              <a:t>orci</a:t>
            </a:r>
            <a:r>
              <a:rPr lang="en-US" dirty="0"/>
              <a:t> </a:t>
            </a:r>
            <a:r>
              <a:rPr lang="en-US" dirty="0" err="1"/>
              <a:t>tortor</a:t>
            </a:r>
            <a:r>
              <a:rPr lang="en-US" dirty="0"/>
              <a:t>, </a:t>
            </a:r>
            <a:r>
              <a:rPr lang="en-US" dirty="0" err="1"/>
              <a:t>sodales</a:t>
            </a:r>
            <a:r>
              <a:rPr lang="en-US" dirty="0"/>
              <a:t> sit </a:t>
            </a:r>
            <a:r>
              <a:rPr lang="en-US" dirty="0" err="1"/>
              <a:t>amet</a:t>
            </a:r>
            <a:r>
              <a:rPr lang="en-US" dirty="0"/>
              <a:t> </a:t>
            </a:r>
            <a:r>
              <a:rPr lang="en-US" dirty="0" err="1"/>
              <a:t>mauris</a:t>
            </a:r>
            <a:r>
              <a:rPr lang="en-US" dirty="0"/>
              <a:t> a, </a:t>
            </a:r>
            <a:r>
              <a:rPr lang="en-US" dirty="0" err="1"/>
              <a:t>bibendum</a:t>
            </a:r>
            <a:r>
              <a:rPr lang="en-US" dirty="0"/>
              <a:t> </a:t>
            </a:r>
            <a:r>
              <a:rPr lang="en-US" dirty="0" err="1"/>
              <a:t>aliquam</a:t>
            </a:r>
            <a:r>
              <a:rPr lang="en-US" dirty="0"/>
              <a:t> </a:t>
            </a:r>
            <a:r>
              <a:rPr lang="en-US" dirty="0" err="1"/>
              <a:t>turpis</a:t>
            </a:r>
            <a:r>
              <a:rPr lang="en-US" dirty="0"/>
              <a:t>.</a:t>
            </a:r>
          </a:p>
        </p:txBody>
      </p:sp>
      <p:sp>
        <p:nvSpPr>
          <p:cNvPr id="18" name="Date Placeholder 3"/>
          <p:cNvSpPr>
            <a:spLocks noGrp="1"/>
          </p:cNvSpPr>
          <p:nvPr>
            <p:ph type="dt" sz="half" idx="2"/>
          </p:nvPr>
        </p:nvSpPr>
        <p:spPr>
          <a:xfrm>
            <a:off x="1920240" y="30510482"/>
            <a:ext cx="8641080" cy="1752600"/>
          </a:xfrm>
          <a:prstGeom prst="rect">
            <a:avLst/>
          </a:prstGeom>
        </p:spPr>
        <p:txBody>
          <a:bodyPr anchor="ctr"/>
          <a:lstStyle>
            <a:lvl1pPr>
              <a:defRPr sz="449" b="0" i="0">
                <a:solidFill>
                  <a:schemeClr val="accent1"/>
                </a:solidFill>
                <a:latin typeface="Helvetica" charset="0"/>
                <a:ea typeface="Helvetica" charset="0"/>
                <a:cs typeface="Helvetica" charset="0"/>
              </a:defRPr>
            </a:lvl1pPr>
          </a:lstStyle>
          <a:p>
            <a:fld id="{0FD20552-68BA-2442-B762-CAD2D0DE84C4}" type="datetime1">
              <a:rPr lang="en-US" smtClean="0"/>
              <a:t>8/8/2022</a:t>
            </a:fld>
            <a:endParaRPr lang="en-US" dirty="0"/>
          </a:p>
        </p:txBody>
      </p:sp>
      <p:sp>
        <p:nvSpPr>
          <p:cNvPr id="19" name="Slide Number Placeholder 5"/>
          <p:cNvSpPr>
            <a:spLocks noGrp="1"/>
          </p:cNvSpPr>
          <p:nvPr>
            <p:ph type="sldNum" sz="quarter" idx="4"/>
          </p:nvPr>
        </p:nvSpPr>
        <p:spPr>
          <a:xfrm>
            <a:off x="25683210" y="30510487"/>
            <a:ext cx="8641080" cy="1752600"/>
          </a:xfrm>
          <a:prstGeom prst="rect">
            <a:avLst/>
          </a:prstGeom>
        </p:spPr>
        <p:txBody>
          <a:bodyPr anchor="ctr"/>
          <a:lstStyle>
            <a:lvl1pPr algn="r">
              <a:defRPr sz="449" b="0" i="0">
                <a:solidFill>
                  <a:schemeClr val="accent1"/>
                </a:solidFill>
                <a:latin typeface="Helvetica" charset="0"/>
                <a:ea typeface="Helvetica" charset="0"/>
                <a:cs typeface="Helvetica" charset="0"/>
              </a:defRPr>
            </a:lvl1pPr>
          </a:lstStyle>
          <a:p>
            <a:fld id="{A02950E2-EECC-A046-AF88-EE1B7F0C4E6E}" type="slidenum">
              <a:rPr lang="en-US" smtClean="0"/>
              <a:pPr/>
              <a:t>‹#›</a:t>
            </a:fld>
            <a:endParaRPr lang="en-US" dirty="0"/>
          </a:p>
        </p:txBody>
      </p:sp>
      <p:sp>
        <p:nvSpPr>
          <p:cNvPr id="20" name="Footer Placeholder 4"/>
          <p:cNvSpPr>
            <a:spLocks noGrp="1"/>
          </p:cNvSpPr>
          <p:nvPr>
            <p:ph type="ftr" sz="quarter" idx="3"/>
          </p:nvPr>
        </p:nvSpPr>
        <p:spPr>
          <a:xfrm>
            <a:off x="12046508" y="30510487"/>
            <a:ext cx="12961620" cy="1752600"/>
          </a:xfrm>
          <a:prstGeom prst="rect">
            <a:avLst/>
          </a:prstGeom>
        </p:spPr>
        <p:txBody>
          <a:bodyPr anchor="ctr"/>
          <a:lstStyle>
            <a:lvl1pPr algn="ctr">
              <a:defRPr sz="449" b="0" i="0">
                <a:solidFill>
                  <a:schemeClr val="accent1"/>
                </a:solidFill>
                <a:latin typeface="Helvetica" charset="0"/>
                <a:ea typeface="Helvetica" charset="0"/>
                <a:cs typeface="Helvetica" charset="0"/>
              </a:defRPr>
            </a:lvl1pPr>
          </a:lstStyle>
          <a:p>
            <a:r>
              <a:rPr lang="en-US"/>
              <a:t>Page Title</a:t>
            </a:r>
            <a:endParaRPr lang="en-US" dirty="0"/>
          </a:p>
        </p:txBody>
      </p:sp>
    </p:spTree>
    <p:extLst>
      <p:ext uri="{BB962C8B-B14F-4D97-AF65-F5344CB8AC3E}">
        <p14:creationId xmlns:p14="http://schemas.microsoft.com/office/powerpoint/2010/main" val="4305283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List">
    <p:spTree>
      <p:nvGrpSpPr>
        <p:cNvPr id="1" name=""/>
        <p:cNvGrpSpPr/>
        <p:nvPr/>
      </p:nvGrpSpPr>
      <p:grpSpPr>
        <a:xfrm>
          <a:off x="0" y="0"/>
          <a:ext cx="0" cy="0"/>
          <a:chOff x="0" y="0"/>
          <a:chExt cx="0" cy="0"/>
        </a:xfrm>
      </p:grpSpPr>
      <p:sp>
        <p:nvSpPr>
          <p:cNvPr id="7" name="Picture Placeholder 6"/>
          <p:cNvSpPr>
            <a:spLocks noGrp="1"/>
          </p:cNvSpPr>
          <p:nvPr>
            <p:ph type="pic" sz="quarter" idx="16"/>
          </p:nvPr>
        </p:nvSpPr>
        <p:spPr>
          <a:xfrm>
            <a:off x="21122640" y="5"/>
            <a:ext cx="17282160" cy="29876817"/>
          </a:xfrm>
          <a:prstGeom prst="rect">
            <a:avLst/>
          </a:prstGeom>
        </p:spPr>
        <p:txBody>
          <a:bodyPr/>
          <a:lstStyle/>
          <a:p>
            <a:r>
              <a:rPr lang="en-US"/>
              <a:t>Click icon to add picture</a:t>
            </a:r>
          </a:p>
        </p:txBody>
      </p:sp>
      <p:sp>
        <p:nvSpPr>
          <p:cNvPr id="8" name="Text Placeholder 2"/>
          <p:cNvSpPr>
            <a:spLocks noGrp="1"/>
          </p:cNvSpPr>
          <p:nvPr>
            <p:ph type="body" sz="quarter" idx="14" hasCustomPrompt="1"/>
          </p:nvPr>
        </p:nvSpPr>
        <p:spPr>
          <a:xfrm>
            <a:off x="2790351" y="11413827"/>
            <a:ext cx="13181648" cy="9448531"/>
          </a:xfrm>
          <a:prstGeom prst="rect">
            <a:avLst/>
          </a:prstGeom>
        </p:spPr>
        <p:txBody>
          <a:bodyPr/>
          <a:lstStyle>
            <a:lvl1pPr marL="85564" indent="-85564">
              <a:lnSpc>
                <a:spcPct val="150000"/>
              </a:lnSpc>
              <a:buFont typeface="Arial" charset="0"/>
              <a:buChar char="•"/>
              <a:defRPr sz="449" b="0" i="0">
                <a:solidFill>
                  <a:srgbClr val="FFFFFF"/>
                </a:solidFill>
                <a:latin typeface="Helvetica" charset="0"/>
                <a:ea typeface="Helvetica" charset="0"/>
                <a:cs typeface="Helvetica" charset="0"/>
              </a:defRPr>
            </a:lvl1pPr>
            <a:lvl2pPr marL="256691" indent="-85564">
              <a:lnSpc>
                <a:spcPct val="150000"/>
              </a:lnSpc>
              <a:buFont typeface="Arial" charset="0"/>
              <a:buChar char="•"/>
              <a:defRPr sz="449" b="0" i="0">
                <a:solidFill>
                  <a:srgbClr val="FFFFFF"/>
                </a:solidFill>
                <a:latin typeface="Helvetica" charset="0"/>
                <a:ea typeface="Helvetica" charset="0"/>
                <a:cs typeface="Helvetica" charset="0"/>
              </a:defRPr>
            </a:lvl2pPr>
            <a:lvl3pPr marL="427817" indent="-85564">
              <a:lnSpc>
                <a:spcPct val="150000"/>
              </a:lnSpc>
              <a:buFont typeface="Arial" charset="0"/>
              <a:buChar char="•"/>
              <a:defRPr sz="449" b="0" i="0">
                <a:solidFill>
                  <a:srgbClr val="FFFFFF"/>
                </a:solidFill>
                <a:latin typeface="Helvetica" charset="0"/>
                <a:ea typeface="Helvetica" charset="0"/>
                <a:cs typeface="Helvetica" charset="0"/>
              </a:defRPr>
            </a:lvl3pPr>
            <a:lvl4pPr marL="598945" indent="-85564">
              <a:lnSpc>
                <a:spcPct val="150000"/>
              </a:lnSpc>
              <a:buFont typeface="Arial" charset="0"/>
              <a:buChar char="•"/>
              <a:defRPr sz="449" b="0" i="0">
                <a:solidFill>
                  <a:srgbClr val="FFFFFF"/>
                </a:solidFill>
                <a:latin typeface="Helvetica" charset="0"/>
                <a:ea typeface="Helvetica" charset="0"/>
                <a:cs typeface="Helvetica" charset="0"/>
              </a:defRPr>
            </a:lvl4pPr>
            <a:lvl5pPr marL="770072" indent="-85564">
              <a:lnSpc>
                <a:spcPct val="150000"/>
              </a:lnSpc>
              <a:buFont typeface="Arial" charset="0"/>
              <a:buChar char="•"/>
              <a:defRPr sz="449" b="0" i="0">
                <a:solidFill>
                  <a:srgbClr val="FFFFFF"/>
                </a:solidFill>
                <a:latin typeface="Helvetica" charset="0"/>
                <a:ea typeface="Helvetica" charset="0"/>
                <a:cs typeface="Helvetica" charset="0"/>
              </a:defRPr>
            </a:lvl5pPr>
          </a:lstStyle>
          <a:p>
            <a:pPr lvl="0"/>
            <a:r>
              <a:rPr lang="en-US" dirty="0"/>
              <a:t>Make a bulleted list really easy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26"/>
          <p:cNvSpPr>
            <a:spLocks noGrp="1"/>
          </p:cNvSpPr>
          <p:nvPr>
            <p:ph type="body" sz="quarter" idx="15" hasCustomPrompt="1"/>
          </p:nvPr>
        </p:nvSpPr>
        <p:spPr>
          <a:xfrm>
            <a:off x="2790358" y="10143575"/>
            <a:ext cx="14627363" cy="1164873"/>
          </a:xfrm>
          <a:prstGeom prst="rect">
            <a:avLst/>
          </a:prstGeom>
          <a:noFill/>
        </p:spPr>
        <p:txBody>
          <a:bodyPr anchor="ctr"/>
          <a:lstStyle>
            <a:lvl1pPr marL="0" indent="0">
              <a:lnSpc>
                <a:spcPct val="150000"/>
              </a:lnSpc>
              <a:buNone/>
              <a:defRPr lang="en-US" sz="449" b="0" i="0" spc="0" smtClean="0">
                <a:ln>
                  <a:noFill/>
                </a:ln>
                <a:solidFill>
                  <a:srgbClr val="F9F7FF"/>
                </a:solidFill>
                <a:effectLst/>
                <a:latin typeface="Helvetica" charset="0"/>
                <a:ea typeface="Helvetica" charset="0"/>
                <a:cs typeface="Helvetica" charset="0"/>
              </a:defRPr>
            </a:lvl1pPr>
          </a:lstStyle>
          <a:p>
            <a:pPr lvl="0"/>
            <a:r>
              <a:rPr lang="en-US" dirty="0"/>
              <a:t>CONTENT HEADLINE </a:t>
            </a:r>
          </a:p>
        </p:txBody>
      </p:sp>
      <p:sp>
        <p:nvSpPr>
          <p:cNvPr id="16" name="Date Placeholder 3"/>
          <p:cNvSpPr>
            <a:spLocks noGrp="1"/>
          </p:cNvSpPr>
          <p:nvPr>
            <p:ph type="dt" sz="half" idx="2"/>
          </p:nvPr>
        </p:nvSpPr>
        <p:spPr>
          <a:xfrm>
            <a:off x="1920240" y="30510482"/>
            <a:ext cx="8641080" cy="1752600"/>
          </a:xfrm>
          <a:prstGeom prst="rect">
            <a:avLst/>
          </a:prstGeom>
        </p:spPr>
        <p:txBody>
          <a:bodyPr anchor="ctr"/>
          <a:lstStyle>
            <a:lvl1pPr>
              <a:defRPr sz="449" b="0" i="0">
                <a:solidFill>
                  <a:schemeClr val="accent1"/>
                </a:solidFill>
                <a:latin typeface="Helvetica" charset="0"/>
                <a:ea typeface="Helvetica" charset="0"/>
                <a:cs typeface="Helvetica" charset="0"/>
              </a:defRPr>
            </a:lvl1pPr>
          </a:lstStyle>
          <a:p>
            <a:fld id="{E431B40A-05CD-8944-AFA0-A501874848CF}" type="datetime1">
              <a:rPr lang="en-US" smtClean="0"/>
              <a:t>8/8/2022</a:t>
            </a:fld>
            <a:endParaRPr lang="en-US" dirty="0"/>
          </a:p>
        </p:txBody>
      </p:sp>
      <p:sp>
        <p:nvSpPr>
          <p:cNvPr id="17" name="Slide Number Placeholder 5"/>
          <p:cNvSpPr>
            <a:spLocks noGrp="1"/>
          </p:cNvSpPr>
          <p:nvPr>
            <p:ph type="sldNum" sz="quarter" idx="4"/>
          </p:nvPr>
        </p:nvSpPr>
        <p:spPr>
          <a:xfrm>
            <a:off x="25683210" y="30510487"/>
            <a:ext cx="8641080" cy="1752600"/>
          </a:xfrm>
          <a:prstGeom prst="rect">
            <a:avLst/>
          </a:prstGeom>
        </p:spPr>
        <p:txBody>
          <a:bodyPr anchor="ctr"/>
          <a:lstStyle>
            <a:lvl1pPr algn="r">
              <a:defRPr sz="449" b="0" i="0">
                <a:solidFill>
                  <a:schemeClr val="accent1"/>
                </a:solidFill>
                <a:latin typeface="Helvetica" charset="0"/>
                <a:ea typeface="Helvetica" charset="0"/>
                <a:cs typeface="Helvetica" charset="0"/>
              </a:defRPr>
            </a:lvl1pPr>
          </a:lstStyle>
          <a:p>
            <a:fld id="{A7D4FD83-4E95-7C4B-91FC-F35A358A9A5B}" type="slidenum">
              <a:rPr lang="en-US" smtClean="0"/>
              <a:pPr/>
              <a:t>‹#›</a:t>
            </a:fld>
            <a:endParaRPr lang="en-US" dirty="0"/>
          </a:p>
        </p:txBody>
      </p:sp>
      <p:sp>
        <p:nvSpPr>
          <p:cNvPr id="18" name="Footer Placeholder 4"/>
          <p:cNvSpPr>
            <a:spLocks noGrp="1"/>
          </p:cNvSpPr>
          <p:nvPr>
            <p:ph type="ftr" sz="quarter" idx="3"/>
          </p:nvPr>
        </p:nvSpPr>
        <p:spPr>
          <a:xfrm>
            <a:off x="12046508" y="30510487"/>
            <a:ext cx="12961620" cy="1752600"/>
          </a:xfrm>
          <a:prstGeom prst="rect">
            <a:avLst/>
          </a:prstGeom>
        </p:spPr>
        <p:txBody>
          <a:bodyPr anchor="ctr"/>
          <a:lstStyle>
            <a:lvl1pPr algn="ctr">
              <a:defRPr sz="449" b="0" i="0">
                <a:solidFill>
                  <a:schemeClr val="accent1"/>
                </a:solidFill>
                <a:latin typeface="Helvetica" charset="0"/>
                <a:ea typeface="Helvetica" charset="0"/>
                <a:cs typeface="Helvetica" charset="0"/>
              </a:defRPr>
            </a:lvl1pPr>
          </a:lstStyle>
          <a:p>
            <a:r>
              <a:rPr lang="en-US" dirty="0"/>
              <a:t>Page Title</a:t>
            </a:r>
          </a:p>
        </p:txBody>
      </p:sp>
    </p:spTree>
    <p:extLst>
      <p:ext uri="{BB962C8B-B14F-4D97-AF65-F5344CB8AC3E}">
        <p14:creationId xmlns:p14="http://schemas.microsoft.com/office/powerpoint/2010/main" val="4073339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ULL FRAME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38404800" cy="32918400"/>
          </a:xfrm>
          <a:prstGeom prst="rect">
            <a:avLst/>
          </a:prstGeom>
        </p:spPr>
        <p:txBody>
          <a:bodyPr/>
          <a:lstStyle/>
          <a:p>
            <a:r>
              <a:rPr lang="en-US"/>
              <a:t>Click icon to add picture</a:t>
            </a:r>
          </a:p>
        </p:txBody>
      </p:sp>
    </p:spTree>
    <p:extLst>
      <p:ext uri="{BB962C8B-B14F-4D97-AF65-F5344CB8AC3E}">
        <p14:creationId xmlns:p14="http://schemas.microsoft.com/office/powerpoint/2010/main" val="36402082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flipH="1" flipV="1">
            <a:off x="6333810" y="8605544"/>
            <a:ext cx="1694839" cy="1790611"/>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flipH="1" flipV="1">
            <a:off x="9632738" y="24671995"/>
            <a:ext cx="1672241" cy="2238269"/>
          </a:xfrm>
          <a:prstGeom prst="rect">
            <a:avLst/>
          </a:prstGeom>
        </p:spPr>
      </p:pic>
      <p:pic>
        <p:nvPicPr>
          <p:cNvPr id="4" name="Pictur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10800000" flipH="1" flipV="1">
            <a:off x="6393710" y="24822370"/>
            <a:ext cx="1468871" cy="1618445"/>
          </a:xfrm>
          <a:prstGeom prst="rect">
            <a:avLst/>
          </a:prstGeom>
        </p:spPr>
      </p:pic>
      <p:pic>
        <p:nvPicPr>
          <p:cNvPr id="5" name="Picture 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0800000" flipH="1" flipV="1">
            <a:off x="19800792" y="24564118"/>
            <a:ext cx="1401070" cy="2134963"/>
          </a:xfrm>
          <a:prstGeom prst="rect">
            <a:avLst/>
          </a:prstGeom>
        </p:spPr>
      </p:pic>
      <p:pic>
        <p:nvPicPr>
          <p:cNvPr id="6" name="Picture 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0800000" flipH="1" flipV="1">
            <a:off x="16743066" y="24236979"/>
            <a:ext cx="858722" cy="2789223"/>
          </a:xfrm>
          <a:prstGeom prst="rect">
            <a:avLst/>
          </a:prstGeom>
        </p:spPr>
      </p:pic>
      <p:pic>
        <p:nvPicPr>
          <p:cNvPr id="7" name="Picture 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rot="10800000" flipH="1" flipV="1">
            <a:off x="12850683" y="24709541"/>
            <a:ext cx="1943419" cy="2066093"/>
          </a:xfrm>
          <a:prstGeom prst="rect">
            <a:avLst/>
          </a:prstGeom>
        </p:spPr>
      </p:pic>
      <p:pic>
        <p:nvPicPr>
          <p:cNvPr id="8" name="Picture 7"/>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rot="10800000" flipH="1" flipV="1">
            <a:off x="23285039" y="24540411"/>
            <a:ext cx="1310684" cy="2376010"/>
          </a:xfrm>
          <a:prstGeom prst="rect">
            <a:avLst/>
          </a:prstGeom>
        </p:spPr>
      </p:pic>
      <p:pic>
        <p:nvPicPr>
          <p:cNvPr id="9" name="Picture 8"/>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rot="10800000" flipH="1" flipV="1">
            <a:off x="30050288" y="19403478"/>
            <a:ext cx="1378477" cy="1687315"/>
          </a:xfrm>
          <a:prstGeom prst="rect">
            <a:avLst/>
          </a:prstGeom>
        </p:spPr>
      </p:pic>
      <p:pic>
        <p:nvPicPr>
          <p:cNvPr id="10" name="Picture 9"/>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rot="10800000" flipH="1" flipV="1">
            <a:off x="26742400" y="19461677"/>
            <a:ext cx="1016903" cy="1515139"/>
          </a:xfrm>
          <a:prstGeom prst="rect">
            <a:avLst/>
          </a:prstGeom>
        </p:spPr>
      </p:pic>
      <p:pic>
        <p:nvPicPr>
          <p:cNvPr id="11" name="Picture 10"/>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rot="10800000" flipH="1" flipV="1">
            <a:off x="23458832" y="19124449"/>
            <a:ext cx="971712" cy="2513751"/>
          </a:xfrm>
          <a:prstGeom prst="rect">
            <a:avLst/>
          </a:prstGeom>
        </p:spPr>
      </p:pic>
      <p:pic>
        <p:nvPicPr>
          <p:cNvPr id="12" name="Picture 1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rot="10800000" flipH="1" flipV="1">
            <a:off x="19731489" y="19283833"/>
            <a:ext cx="1627043" cy="1825046"/>
          </a:xfrm>
          <a:prstGeom prst="rect">
            <a:avLst/>
          </a:prstGeom>
        </p:spPr>
      </p:pic>
      <p:pic>
        <p:nvPicPr>
          <p:cNvPr id="13" name="Picture 1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rot="10800000" flipH="1" flipV="1">
            <a:off x="16047807" y="18982439"/>
            <a:ext cx="2146801" cy="2272705"/>
          </a:xfrm>
          <a:prstGeom prst="rect">
            <a:avLst/>
          </a:prstGeom>
        </p:spPr>
      </p:pic>
      <p:pic>
        <p:nvPicPr>
          <p:cNvPr id="14" name="Picture 13"/>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rot="10800000" flipH="1" flipV="1">
            <a:off x="13070503" y="18858130"/>
            <a:ext cx="1378466" cy="2720351"/>
          </a:xfrm>
          <a:prstGeom prst="rect">
            <a:avLst/>
          </a:prstGeom>
        </p:spPr>
      </p:pic>
      <p:pic>
        <p:nvPicPr>
          <p:cNvPr id="15" name="Picture 14"/>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10800000" flipH="1" flipV="1">
            <a:off x="9563133" y="19625308"/>
            <a:ext cx="1762627" cy="1652871"/>
          </a:xfrm>
          <a:prstGeom prst="rect">
            <a:avLst/>
          </a:prstGeom>
        </p:spPr>
      </p:pic>
      <p:pic>
        <p:nvPicPr>
          <p:cNvPr id="16" name="Picture 15"/>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rot="10800000" flipH="1" flipV="1">
            <a:off x="6610136" y="19111655"/>
            <a:ext cx="1129900" cy="2169398"/>
          </a:xfrm>
          <a:prstGeom prst="rect">
            <a:avLst/>
          </a:prstGeom>
        </p:spPr>
      </p:pic>
      <p:pic>
        <p:nvPicPr>
          <p:cNvPr id="17" name="Picture 16"/>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0800000" flipH="1" flipV="1">
            <a:off x="29841313" y="24323058"/>
            <a:ext cx="1649650" cy="2617056"/>
          </a:xfrm>
          <a:prstGeom prst="rect">
            <a:avLst/>
          </a:prstGeom>
        </p:spPr>
      </p:pic>
      <p:pic>
        <p:nvPicPr>
          <p:cNvPr id="18" name="Picture 17"/>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rot="10800000" flipH="1" flipV="1">
            <a:off x="30259376" y="13627003"/>
            <a:ext cx="813524" cy="2307139"/>
          </a:xfrm>
          <a:prstGeom prst="rect">
            <a:avLst/>
          </a:prstGeom>
        </p:spPr>
      </p:pic>
      <p:pic>
        <p:nvPicPr>
          <p:cNvPr id="19" name="Picture 18"/>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rot="10800000" flipH="1" flipV="1">
            <a:off x="26583582" y="13578629"/>
            <a:ext cx="1423669" cy="2169398"/>
          </a:xfrm>
          <a:prstGeom prst="rect">
            <a:avLst/>
          </a:prstGeom>
        </p:spPr>
      </p:pic>
      <p:pic>
        <p:nvPicPr>
          <p:cNvPr id="20" name="Picture 19"/>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rot="10800000" flipH="1" flipV="1">
            <a:off x="23311186" y="13988566"/>
            <a:ext cx="1265486" cy="1584010"/>
          </a:xfrm>
          <a:prstGeom prst="rect">
            <a:avLst/>
          </a:prstGeom>
        </p:spPr>
      </p:pic>
      <p:pic>
        <p:nvPicPr>
          <p:cNvPr id="21" name="Picture 20"/>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rot="10800000" flipH="1" flipV="1">
            <a:off x="19931902" y="14012635"/>
            <a:ext cx="1310678" cy="1618445"/>
          </a:xfrm>
          <a:prstGeom prst="rect">
            <a:avLst/>
          </a:prstGeom>
        </p:spPr>
      </p:pic>
      <p:pic>
        <p:nvPicPr>
          <p:cNvPr id="22" name="Picture 21"/>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rot="10800000" flipH="1" flipV="1">
            <a:off x="16335336" y="13412101"/>
            <a:ext cx="1672246" cy="2548186"/>
          </a:xfrm>
          <a:prstGeom prst="rect">
            <a:avLst/>
          </a:prstGeom>
        </p:spPr>
      </p:pic>
      <p:pic>
        <p:nvPicPr>
          <p:cNvPr id="23" name="Picture 22"/>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rot="10800000" flipH="1" flipV="1">
            <a:off x="13071351" y="13616429"/>
            <a:ext cx="1401070" cy="2169398"/>
          </a:xfrm>
          <a:prstGeom prst="rect">
            <a:avLst/>
          </a:prstGeom>
        </p:spPr>
      </p:pic>
      <p:pic>
        <p:nvPicPr>
          <p:cNvPr id="24" name="Picture 23"/>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rot="10800000" flipH="1" flipV="1">
            <a:off x="9849954" y="13687580"/>
            <a:ext cx="1310678" cy="1997223"/>
          </a:xfrm>
          <a:prstGeom prst="rect">
            <a:avLst/>
          </a:prstGeom>
        </p:spPr>
      </p:pic>
      <p:pic>
        <p:nvPicPr>
          <p:cNvPr id="25" name="Picture 24"/>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rot="10800000" flipH="1" flipV="1">
            <a:off x="6723128" y="13446539"/>
            <a:ext cx="903919" cy="2479315"/>
          </a:xfrm>
          <a:prstGeom prst="rect">
            <a:avLst/>
          </a:prstGeom>
        </p:spPr>
      </p:pic>
      <p:pic>
        <p:nvPicPr>
          <p:cNvPr id="26" name="Picture 25"/>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rot="10800000" flipH="1" flipV="1">
            <a:off x="26959721" y="24495239"/>
            <a:ext cx="881320" cy="2272705"/>
          </a:xfrm>
          <a:prstGeom prst="rect">
            <a:avLst/>
          </a:prstGeom>
        </p:spPr>
      </p:pic>
      <p:pic>
        <p:nvPicPr>
          <p:cNvPr id="27" name="Picture 26"/>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rot="10800000" flipH="1" flipV="1">
            <a:off x="30010796" y="8388170"/>
            <a:ext cx="1310678" cy="1790611"/>
          </a:xfrm>
          <a:prstGeom prst="rect">
            <a:avLst/>
          </a:prstGeom>
        </p:spPr>
      </p:pic>
      <p:pic>
        <p:nvPicPr>
          <p:cNvPr id="28" name="Picture 27"/>
          <p:cNvPicPr>
            <a:picLocks noChangeAspect="1"/>
          </p:cNvPicPr>
          <p:nvPr userDrawn="1"/>
        </p:nvPicPr>
        <p:blipFill>
          <a:blip r:embed="rId28">
            <a:extLst>
              <a:ext uri="{28A0092B-C50C-407E-A947-70E740481C1C}">
                <a14:useLocalDpi xmlns:a14="http://schemas.microsoft.com/office/drawing/2010/main" val="0"/>
              </a:ext>
            </a:extLst>
          </a:blip>
          <a:stretch>
            <a:fillRect/>
          </a:stretch>
        </p:blipFill>
        <p:spPr>
          <a:xfrm rot="10800000" flipH="1" flipV="1">
            <a:off x="26772211" y="8301455"/>
            <a:ext cx="1062106" cy="2031667"/>
          </a:xfrm>
          <a:prstGeom prst="rect">
            <a:avLst/>
          </a:prstGeom>
        </p:spPr>
      </p:pic>
      <p:pic>
        <p:nvPicPr>
          <p:cNvPr id="29" name="Picture 28"/>
          <p:cNvPicPr>
            <a:picLocks noChangeAspect="1"/>
          </p:cNvPicPr>
          <p:nvPr userDrawn="1"/>
        </p:nvPicPr>
        <p:blipFill>
          <a:blip r:embed="rId29">
            <a:extLst>
              <a:ext uri="{28A0092B-C50C-407E-A947-70E740481C1C}">
                <a14:useLocalDpi xmlns:a14="http://schemas.microsoft.com/office/drawing/2010/main" val="0"/>
              </a:ext>
            </a:extLst>
          </a:blip>
          <a:stretch>
            <a:fillRect/>
          </a:stretch>
        </p:blipFill>
        <p:spPr>
          <a:xfrm rot="10800000" flipH="1" flipV="1">
            <a:off x="23194656" y="8141248"/>
            <a:ext cx="1491457" cy="2238269"/>
          </a:xfrm>
          <a:prstGeom prst="rect">
            <a:avLst/>
          </a:prstGeom>
        </p:spPr>
      </p:pic>
      <p:pic>
        <p:nvPicPr>
          <p:cNvPr id="30" name="Picture 29"/>
          <p:cNvPicPr>
            <a:picLocks noChangeAspect="1"/>
          </p:cNvPicPr>
          <p:nvPr userDrawn="1"/>
        </p:nvPicPr>
        <p:blipFill>
          <a:blip r:embed="rId30">
            <a:extLst>
              <a:ext uri="{28A0092B-C50C-407E-A947-70E740481C1C}">
                <a14:useLocalDpi xmlns:a14="http://schemas.microsoft.com/office/drawing/2010/main" val="0"/>
              </a:ext>
            </a:extLst>
          </a:blip>
          <a:stretch>
            <a:fillRect/>
          </a:stretch>
        </p:blipFill>
        <p:spPr>
          <a:xfrm rot="10800000" flipH="1" flipV="1">
            <a:off x="20214374" y="8051610"/>
            <a:ext cx="745731" cy="2548186"/>
          </a:xfrm>
          <a:prstGeom prst="rect">
            <a:avLst/>
          </a:prstGeom>
          <a:noFill/>
        </p:spPr>
      </p:pic>
      <p:pic>
        <p:nvPicPr>
          <p:cNvPr id="31" name="Picture 30"/>
          <p:cNvPicPr>
            <a:picLocks noChangeAspect="1"/>
          </p:cNvPicPr>
          <p:nvPr userDrawn="1"/>
        </p:nvPicPr>
        <p:blipFill>
          <a:blip r:embed="rId31">
            <a:extLst>
              <a:ext uri="{28A0092B-C50C-407E-A947-70E740481C1C}">
                <a14:useLocalDpi xmlns:a14="http://schemas.microsoft.com/office/drawing/2010/main" val="0"/>
              </a:ext>
            </a:extLst>
          </a:blip>
          <a:stretch>
            <a:fillRect/>
          </a:stretch>
        </p:blipFill>
        <p:spPr>
          <a:xfrm rot="10800000" flipH="1" flipV="1">
            <a:off x="16224994" y="8043936"/>
            <a:ext cx="1830428" cy="2341574"/>
          </a:xfrm>
          <a:prstGeom prst="rect">
            <a:avLst/>
          </a:prstGeom>
        </p:spPr>
      </p:pic>
      <p:pic>
        <p:nvPicPr>
          <p:cNvPr id="32" name="Picture 31"/>
          <p:cNvPicPr>
            <a:picLocks noChangeAspect="1"/>
          </p:cNvPicPr>
          <p:nvPr userDrawn="1"/>
        </p:nvPicPr>
        <p:blipFill>
          <a:blip r:embed="rId32">
            <a:extLst>
              <a:ext uri="{28A0092B-C50C-407E-A947-70E740481C1C}">
                <a14:useLocalDpi xmlns:a14="http://schemas.microsoft.com/office/drawing/2010/main" val="0"/>
              </a:ext>
            </a:extLst>
          </a:blip>
          <a:stretch>
            <a:fillRect/>
          </a:stretch>
        </p:blipFill>
        <p:spPr>
          <a:xfrm rot="10800000" flipH="1" flipV="1">
            <a:off x="13226010" y="8209584"/>
            <a:ext cx="1288087" cy="1962798"/>
          </a:xfrm>
          <a:prstGeom prst="rect">
            <a:avLst/>
          </a:prstGeom>
        </p:spPr>
      </p:pic>
      <p:pic>
        <p:nvPicPr>
          <p:cNvPr id="33" name="Picture 32"/>
          <p:cNvPicPr>
            <a:picLocks noChangeAspect="1"/>
          </p:cNvPicPr>
          <p:nvPr userDrawn="1"/>
        </p:nvPicPr>
        <p:blipFill>
          <a:blip r:embed="rId33">
            <a:extLst>
              <a:ext uri="{28A0092B-C50C-407E-A947-70E740481C1C}">
                <a14:useLocalDpi xmlns:a14="http://schemas.microsoft.com/office/drawing/2010/main" val="0"/>
              </a:ext>
            </a:extLst>
          </a:blip>
          <a:stretch>
            <a:fillRect/>
          </a:stretch>
        </p:blipFill>
        <p:spPr>
          <a:xfrm rot="10800000" flipH="1" flipV="1">
            <a:off x="9698982" y="8259076"/>
            <a:ext cx="1468858" cy="1928351"/>
          </a:xfrm>
          <a:prstGeom prst="rect">
            <a:avLst/>
          </a:prstGeom>
        </p:spPr>
      </p:pic>
    </p:spTree>
    <p:extLst>
      <p:ext uri="{BB962C8B-B14F-4D97-AF65-F5344CB8AC3E}">
        <p14:creationId xmlns:p14="http://schemas.microsoft.com/office/powerpoint/2010/main" val="2503490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D1EE6-3961-451D-90C2-A1968D8FF572}"/>
              </a:ext>
            </a:extLst>
          </p:cNvPr>
          <p:cNvSpPr>
            <a:spLocks noGrp="1"/>
          </p:cNvSpPr>
          <p:nvPr>
            <p:ph type="ctrTitle"/>
          </p:nvPr>
        </p:nvSpPr>
        <p:spPr>
          <a:xfrm>
            <a:off x="4800600" y="5387347"/>
            <a:ext cx="28803600" cy="11460480"/>
          </a:xfrm>
        </p:spPr>
        <p:txBody>
          <a:bodyPr anchor="b"/>
          <a:lstStyle>
            <a:lvl1pPr algn="ctr">
              <a:defRPr sz="2246"/>
            </a:lvl1pPr>
          </a:lstStyle>
          <a:p>
            <a:r>
              <a:rPr lang="en-US"/>
              <a:t>Click to edit Master title style</a:t>
            </a:r>
          </a:p>
        </p:txBody>
      </p:sp>
      <p:sp>
        <p:nvSpPr>
          <p:cNvPr id="3" name="Subtitle 2">
            <a:extLst>
              <a:ext uri="{FF2B5EF4-FFF2-40B4-BE49-F238E27FC236}">
                <a16:creationId xmlns:a16="http://schemas.microsoft.com/office/drawing/2014/main" id="{A44F4107-CF2B-4C34-BA5D-ACF64E5F489A}"/>
              </a:ext>
            </a:extLst>
          </p:cNvPr>
          <p:cNvSpPr>
            <a:spLocks noGrp="1"/>
          </p:cNvSpPr>
          <p:nvPr>
            <p:ph type="subTitle" idx="1"/>
          </p:nvPr>
        </p:nvSpPr>
        <p:spPr>
          <a:xfrm>
            <a:off x="4800600" y="17289788"/>
            <a:ext cx="28803600" cy="7947658"/>
          </a:xfrm>
        </p:spPr>
        <p:txBody>
          <a:bodyPr/>
          <a:lstStyle>
            <a:lvl1pPr marL="0" indent="0" algn="ctr">
              <a:buNone/>
              <a:defRPr sz="899"/>
            </a:lvl1pPr>
            <a:lvl2pPr marL="171128" indent="0" algn="ctr">
              <a:buNone/>
              <a:defRPr sz="749"/>
            </a:lvl2pPr>
            <a:lvl3pPr marL="342254" indent="0" algn="ctr">
              <a:buNone/>
              <a:defRPr sz="674"/>
            </a:lvl3pPr>
            <a:lvl4pPr marL="513382" indent="0" algn="ctr">
              <a:buNone/>
              <a:defRPr sz="599"/>
            </a:lvl4pPr>
            <a:lvl5pPr marL="684508" indent="0" algn="ctr">
              <a:buNone/>
              <a:defRPr sz="599"/>
            </a:lvl5pPr>
            <a:lvl6pPr marL="855635" indent="0" algn="ctr">
              <a:buNone/>
              <a:defRPr sz="599"/>
            </a:lvl6pPr>
            <a:lvl7pPr marL="1026761" indent="0" algn="ctr">
              <a:buNone/>
              <a:defRPr sz="599"/>
            </a:lvl7pPr>
            <a:lvl8pPr marL="1197888" indent="0" algn="ctr">
              <a:buNone/>
              <a:defRPr sz="599"/>
            </a:lvl8pPr>
            <a:lvl9pPr marL="1369016" indent="0" algn="ctr">
              <a:buNone/>
              <a:defRPr sz="599"/>
            </a:lvl9pPr>
          </a:lstStyle>
          <a:p>
            <a:r>
              <a:rPr lang="en-US"/>
              <a:t>Click to edit Master subtitle style</a:t>
            </a:r>
          </a:p>
        </p:txBody>
      </p:sp>
      <p:sp>
        <p:nvSpPr>
          <p:cNvPr id="4" name="Date Placeholder 3">
            <a:extLst>
              <a:ext uri="{FF2B5EF4-FFF2-40B4-BE49-F238E27FC236}">
                <a16:creationId xmlns:a16="http://schemas.microsoft.com/office/drawing/2014/main" id="{087A32A9-8F9B-4613-AE5A-2A79A5A02E1F}"/>
              </a:ext>
            </a:extLst>
          </p:cNvPr>
          <p:cNvSpPr>
            <a:spLocks noGrp="1"/>
          </p:cNvSpPr>
          <p:nvPr>
            <p:ph type="dt" sz="half" idx="10"/>
          </p:nvPr>
        </p:nvSpPr>
        <p:spPr/>
        <p:txBody>
          <a:bodyPr/>
          <a:lstStyle/>
          <a:p>
            <a:fld id="{BAF4DE2E-0F53-4E63-8B43-EBB205BF3BCF}" type="datetimeFigureOut">
              <a:rPr lang="en-US" smtClean="0"/>
              <a:t>8/8/2022</a:t>
            </a:fld>
            <a:endParaRPr lang="en-US"/>
          </a:p>
        </p:txBody>
      </p:sp>
      <p:sp>
        <p:nvSpPr>
          <p:cNvPr id="5" name="Footer Placeholder 4">
            <a:extLst>
              <a:ext uri="{FF2B5EF4-FFF2-40B4-BE49-F238E27FC236}">
                <a16:creationId xmlns:a16="http://schemas.microsoft.com/office/drawing/2014/main" id="{63FDDED5-A15F-4EA9-96FC-AD7BFE5535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1D8A6B-C984-4E08-977B-9D39B6A08F8C}"/>
              </a:ext>
            </a:extLst>
          </p:cNvPr>
          <p:cNvSpPr>
            <a:spLocks noGrp="1"/>
          </p:cNvSpPr>
          <p:nvPr>
            <p:ph type="sldNum" sz="quarter" idx="12"/>
          </p:nvPr>
        </p:nvSpPr>
        <p:spPr/>
        <p:txBody>
          <a:bodyPr/>
          <a:lstStyle/>
          <a:p>
            <a:fld id="{FE9512A1-74EA-419F-B45B-F998696A7B7A}" type="slidenum">
              <a:rPr lang="en-US" smtClean="0"/>
              <a:t>‹#›</a:t>
            </a:fld>
            <a:endParaRPr lang="en-US"/>
          </a:p>
        </p:txBody>
      </p:sp>
    </p:spTree>
    <p:extLst>
      <p:ext uri="{BB962C8B-B14F-4D97-AF65-F5344CB8AC3E}">
        <p14:creationId xmlns:p14="http://schemas.microsoft.com/office/powerpoint/2010/main" val="30095611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cons 2">
    <p:spTree>
      <p:nvGrpSpPr>
        <p:cNvPr id="1" name=""/>
        <p:cNvGrpSpPr/>
        <p:nvPr/>
      </p:nvGrpSpPr>
      <p:grpSpPr>
        <a:xfrm>
          <a:off x="0" y="0"/>
          <a:ext cx="0" cy="0"/>
          <a:chOff x="0" y="0"/>
          <a:chExt cx="0" cy="0"/>
        </a:xfrm>
      </p:grpSpPr>
      <p:pic>
        <p:nvPicPr>
          <p:cNvPr id="39" name="Picture 3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flipH="1" flipV="1">
            <a:off x="5808740" y="7168905"/>
            <a:ext cx="2732711" cy="4164130"/>
          </a:xfrm>
          <a:prstGeom prst="rect">
            <a:avLst/>
          </a:prstGeom>
        </p:spPr>
      </p:pic>
      <p:pic>
        <p:nvPicPr>
          <p:cNvPr id="40" name="Picture 3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flipH="1" flipV="1">
            <a:off x="9121154" y="23549535"/>
            <a:ext cx="2732711" cy="4164130"/>
          </a:xfrm>
          <a:prstGeom prst="rect">
            <a:avLst/>
          </a:prstGeom>
        </p:spPr>
      </p:pic>
      <p:pic>
        <p:nvPicPr>
          <p:cNvPr id="41" name="Picture 4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10800000" flipH="1" flipV="1">
            <a:off x="5808740" y="23549538"/>
            <a:ext cx="2732711" cy="4164130"/>
          </a:xfrm>
          <a:prstGeom prst="rect">
            <a:avLst/>
          </a:prstGeom>
        </p:spPr>
      </p:pic>
      <p:pic>
        <p:nvPicPr>
          <p:cNvPr id="42" name="Picture 4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0800000" flipH="1" flipV="1">
            <a:off x="19161279" y="23549535"/>
            <a:ext cx="2732711" cy="4164130"/>
          </a:xfrm>
          <a:prstGeom prst="rect">
            <a:avLst/>
          </a:prstGeom>
        </p:spPr>
      </p:pic>
      <p:pic>
        <p:nvPicPr>
          <p:cNvPr id="43" name="Picture 4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0800000" flipH="1" flipV="1">
            <a:off x="15805117" y="23594596"/>
            <a:ext cx="2732711" cy="4129431"/>
          </a:xfrm>
          <a:prstGeom prst="rect">
            <a:avLst/>
          </a:prstGeom>
        </p:spPr>
      </p:pic>
      <p:pic>
        <p:nvPicPr>
          <p:cNvPr id="44" name="Picture 4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rot="10800000" flipH="1" flipV="1">
            <a:off x="12463133" y="23594596"/>
            <a:ext cx="2732711" cy="4129431"/>
          </a:xfrm>
          <a:prstGeom prst="rect">
            <a:avLst/>
          </a:prstGeom>
        </p:spPr>
      </p:pic>
      <p:pic>
        <p:nvPicPr>
          <p:cNvPr id="45" name="Picture 44"/>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rot="10800000" flipH="1" flipV="1">
            <a:off x="22594843" y="23670203"/>
            <a:ext cx="2732711" cy="4129431"/>
          </a:xfrm>
          <a:prstGeom prst="rect">
            <a:avLst/>
          </a:prstGeom>
        </p:spPr>
      </p:pic>
      <p:pic>
        <p:nvPicPr>
          <p:cNvPr id="46" name="Picture 45"/>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rot="10800000" flipH="1" flipV="1">
            <a:off x="29394211" y="18074064"/>
            <a:ext cx="2732711" cy="4164130"/>
          </a:xfrm>
          <a:prstGeom prst="rect">
            <a:avLst/>
          </a:prstGeom>
        </p:spPr>
      </p:pic>
      <p:pic>
        <p:nvPicPr>
          <p:cNvPr id="47" name="Picture 4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rot="10800000" flipH="1" flipV="1">
            <a:off x="25929260" y="18114297"/>
            <a:ext cx="2732711" cy="4164130"/>
          </a:xfrm>
          <a:prstGeom prst="rect">
            <a:avLst/>
          </a:prstGeom>
        </p:spPr>
      </p:pic>
      <p:pic>
        <p:nvPicPr>
          <p:cNvPr id="48" name="Picture 47"/>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rot="10800000" flipH="1" flipV="1">
            <a:off x="22594843" y="18154514"/>
            <a:ext cx="2732711" cy="4129431"/>
          </a:xfrm>
          <a:prstGeom prst="rect">
            <a:avLst/>
          </a:prstGeom>
        </p:spPr>
      </p:pic>
      <p:pic>
        <p:nvPicPr>
          <p:cNvPr id="49" name="Picture 48"/>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rot="10800000" flipH="1" flipV="1">
            <a:off x="19161279" y="18114284"/>
            <a:ext cx="2732711" cy="4129431"/>
          </a:xfrm>
          <a:prstGeom prst="rect">
            <a:avLst/>
          </a:prstGeom>
        </p:spPr>
      </p:pic>
      <p:pic>
        <p:nvPicPr>
          <p:cNvPr id="50" name="Picture 49"/>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rot="10800000" flipH="1" flipV="1">
            <a:off x="15785247" y="18114297"/>
            <a:ext cx="2709940" cy="4164130"/>
          </a:xfrm>
          <a:prstGeom prst="rect">
            <a:avLst/>
          </a:prstGeom>
        </p:spPr>
      </p:pic>
      <p:pic>
        <p:nvPicPr>
          <p:cNvPr id="51" name="Picture 50"/>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rot="10800000" flipH="1" flipV="1">
            <a:off x="12421529" y="18114297"/>
            <a:ext cx="2732711" cy="4164130"/>
          </a:xfrm>
          <a:prstGeom prst="rect">
            <a:avLst/>
          </a:prstGeom>
        </p:spPr>
      </p:pic>
      <p:pic>
        <p:nvPicPr>
          <p:cNvPr id="52" name="Picture 51"/>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10800000" flipH="1" flipV="1">
            <a:off x="9121145" y="18114297"/>
            <a:ext cx="2709940" cy="4164130"/>
          </a:xfrm>
          <a:prstGeom prst="rect">
            <a:avLst/>
          </a:prstGeom>
        </p:spPr>
      </p:pic>
      <p:pic>
        <p:nvPicPr>
          <p:cNvPr id="53" name="Picture 52"/>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rot="10800000" flipH="1" flipV="1">
            <a:off x="5775533" y="18114297"/>
            <a:ext cx="2732711" cy="4164130"/>
          </a:xfrm>
          <a:prstGeom prst="rect">
            <a:avLst/>
          </a:prstGeom>
        </p:spPr>
      </p:pic>
      <p:pic>
        <p:nvPicPr>
          <p:cNvPr id="54" name="Picture 53"/>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0800000" flipH="1" flipV="1">
            <a:off x="29384560" y="23726001"/>
            <a:ext cx="2709940" cy="4164130"/>
          </a:xfrm>
          <a:prstGeom prst="rect">
            <a:avLst/>
          </a:prstGeom>
        </p:spPr>
      </p:pic>
      <p:pic>
        <p:nvPicPr>
          <p:cNvPr id="55" name="Picture 54"/>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rot="10800000" flipH="1" flipV="1">
            <a:off x="29299792" y="12604147"/>
            <a:ext cx="2732711" cy="4164130"/>
          </a:xfrm>
          <a:prstGeom prst="rect">
            <a:avLst/>
          </a:prstGeom>
        </p:spPr>
      </p:pic>
      <p:pic>
        <p:nvPicPr>
          <p:cNvPr id="56" name="Picture 55"/>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rot="10800000" flipH="1" flipV="1">
            <a:off x="25940448" y="12604147"/>
            <a:ext cx="2709940" cy="4164130"/>
          </a:xfrm>
          <a:prstGeom prst="rect">
            <a:avLst/>
          </a:prstGeom>
        </p:spPr>
      </p:pic>
      <p:pic>
        <p:nvPicPr>
          <p:cNvPr id="57" name="Picture 56"/>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rot="10800000" flipH="1" flipV="1">
            <a:off x="22574038" y="12604137"/>
            <a:ext cx="2732711" cy="4164130"/>
          </a:xfrm>
          <a:prstGeom prst="rect">
            <a:avLst/>
          </a:prstGeom>
        </p:spPr>
      </p:pic>
      <p:pic>
        <p:nvPicPr>
          <p:cNvPr id="58" name="Picture 57"/>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rot="10800000" flipH="1" flipV="1">
            <a:off x="19220898" y="12604147"/>
            <a:ext cx="2732711" cy="4164130"/>
          </a:xfrm>
          <a:prstGeom prst="rect">
            <a:avLst/>
          </a:prstGeom>
        </p:spPr>
      </p:pic>
      <p:pic>
        <p:nvPicPr>
          <p:cNvPr id="59" name="Picture 58"/>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rot="10800000" flipH="1" flipV="1">
            <a:off x="15785256" y="12604147"/>
            <a:ext cx="2732711" cy="4164130"/>
          </a:xfrm>
          <a:prstGeom prst="rect">
            <a:avLst/>
          </a:prstGeom>
        </p:spPr>
      </p:pic>
      <p:pic>
        <p:nvPicPr>
          <p:cNvPr id="60" name="Picture 59"/>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rot="10800000" flipH="1" flipV="1">
            <a:off x="12463133" y="12604147"/>
            <a:ext cx="2732711" cy="4164130"/>
          </a:xfrm>
          <a:prstGeom prst="rect">
            <a:avLst/>
          </a:prstGeom>
        </p:spPr>
      </p:pic>
      <p:pic>
        <p:nvPicPr>
          <p:cNvPr id="61" name="Picture 60"/>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rot="10800000" flipH="1" flipV="1">
            <a:off x="9121154" y="12604147"/>
            <a:ext cx="2732711" cy="4164130"/>
          </a:xfrm>
          <a:prstGeom prst="rect">
            <a:avLst/>
          </a:prstGeom>
        </p:spPr>
      </p:pic>
      <p:pic>
        <p:nvPicPr>
          <p:cNvPr id="62" name="Picture 61"/>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rot="10800000" flipH="1" flipV="1">
            <a:off x="5801931" y="12604147"/>
            <a:ext cx="2709940" cy="4164130"/>
          </a:xfrm>
          <a:prstGeom prst="rect">
            <a:avLst/>
          </a:prstGeom>
        </p:spPr>
      </p:pic>
      <p:pic>
        <p:nvPicPr>
          <p:cNvPr id="63" name="Picture 62"/>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rot="10800000" flipH="1" flipV="1">
            <a:off x="26028406" y="23670210"/>
            <a:ext cx="2732711" cy="4164130"/>
          </a:xfrm>
          <a:prstGeom prst="rect">
            <a:avLst/>
          </a:prstGeom>
        </p:spPr>
      </p:pic>
      <p:pic>
        <p:nvPicPr>
          <p:cNvPr id="64" name="Picture 63"/>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rot="10800000" flipH="1" flipV="1">
            <a:off x="29299792" y="7158536"/>
            <a:ext cx="2732711" cy="4129431"/>
          </a:xfrm>
          <a:prstGeom prst="rect">
            <a:avLst/>
          </a:prstGeom>
        </p:spPr>
      </p:pic>
      <p:pic>
        <p:nvPicPr>
          <p:cNvPr id="65" name="Picture 64"/>
          <p:cNvPicPr>
            <a:picLocks noChangeAspect="1"/>
          </p:cNvPicPr>
          <p:nvPr userDrawn="1"/>
        </p:nvPicPr>
        <p:blipFill>
          <a:blip r:embed="rId28">
            <a:extLst>
              <a:ext uri="{28A0092B-C50C-407E-A947-70E740481C1C}">
                <a14:useLocalDpi xmlns:a14="http://schemas.microsoft.com/office/drawing/2010/main" val="0"/>
              </a:ext>
            </a:extLst>
          </a:blip>
          <a:stretch>
            <a:fillRect/>
          </a:stretch>
        </p:blipFill>
        <p:spPr>
          <a:xfrm rot="10800000" flipH="1" flipV="1">
            <a:off x="25940448" y="7168905"/>
            <a:ext cx="2709940" cy="4164130"/>
          </a:xfrm>
          <a:prstGeom prst="rect">
            <a:avLst/>
          </a:prstGeom>
        </p:spPr>
      </p:pic>
      <p:pic>
        <p:nvPicPr>
          <p:cNvPr id="66" name="Picture 65"/>
          <p:cNvPicPr>
            <a:picLocks noChangeAspect="1"/>
          </p:cNvPicPr>
          <p:nvPr userDrawn="1"/>
        </p:nvPicPr>
        <p:blipFill>
          <a:blip r:embed="rId29">
            <a:extLst>
              <a:ext uri="{28A0092B-C50C-407E-A947-70E740481C1C}">
                <a14:useLocalDpi xmlns:a14="http://schemas.microsoft.com/office/drawing/2010/main" val="0"/>
              </a:ext>
            </a:extLst>
          </a:blip>
          <a:stretch>
            <a:fillRect/>
          </a:stretch>
        </p:blipFill>
        <p:spPr>
          <a:xfrm rot="10800000" flipH="1" flipV="1">
            <a:off x="22574038" y="7168905"/>
            <a:ext cx="2732711" cy="4164130"/>
          </a:xfrm>
          <a:prstGeom prst="rect">
            <a:avLst/>
          </a:prstGeom>
        </p:spPr>
      </p:pic>
      <p:pic>
        <p:nvPicPr>
          <p:cNvPr id="67" name="Picture 66"/>
          <p:cNvPicPr>
            <a:picLocks noChangeAspect="1"/>
          </p:cNvPicPr>
          <p:nvPr userDrawn="1"/>
        </p:nvPicPr>
        <p:blipFill>
          <a:blip r:embed="rId30">
            <a:extLst>
              <a:ext uri="{28A0092B-C50C-407E-A947-70E740481C1C}">
                <a14:useLocalDpi xmlns:a14="http://schemas.microsoft.com/office/drawing/2010/main" val="0"/>
              </a:ext>
            </a:extLst>
          </a:blip>
          <a:stretch>
            <a:fillRect/>
          </a:stretch>
        </p:blipFill>
        <p:spPr>
          <a:xfrm rot="10800000" flipH="1" flipV="1">
            <a:off x="19220898" y="7168905"/>
            <a:ext cx="2732711" cy="4164130"/>
          </a:xfrm>
          <a:prstGeom prst="rect">
            <a:avLst/>
          </a:prstGeom>
        </p:spPr>
      </p:pic>
      <p:pic>
        <p:nvPicPr>
          <p:cNvPr id="68" name="Picture 67"/>
          <p:cNvPicPr>
            <a:picLocks noChangeAspect="1"/>
          </p:cNvPicPr>
          <p:nvPr userDrawn="1"/>
        </p:nvPicPr>
        <p:blipFill>
          <a:blip r:embed="rId31">
            <a:extLst>
              <a:ext uri="{28A0092B-C50C-407E-A947-70E740481C1C}">
                <a14:useLocalDpi xmlns:a14="http://schemas.microsoft.com/office/drawing/2010/main" val="0"/>
              </a:ext>
            </a:extLst>
          </a:blip>
          <a:stretch>
            <a:fillRect/>
          </a:stretch>
        </p:blipFill>
        <p:spPr>
          <a:xfrm rot="10800000" flipH="1" flipV="1">
            <a:off x="15785256" y="7168905"/>
            <a:ext cx="2732711" cy="4164130"/>
          </a:xfrm>
          <a:prstGeom prst="rect">
            <a:avLst/>
          </a:prstGeom>
        </p:spPr>
      </p:pic>
      <p:pic>
        <p:nvPicPr>
          <p:cNvPr id="69" name="Picture 68"/>
          <p:cNvPicPr>
            <a:picLocks noChangeAspect="1"/>
          </p:cNvPicPr>
          <p:nvPr userDrawn="1"/>
        </p:nvPicPr>
        <p:blipFill>
          <a:blip r:embed="rId32">
            <a:extLst>
              <a:ext uri="{28A0092B-C50C-407E-A947-70E740481C1C}">
                <a14:useLocalDpi xmlns:a14="http://schemas.microsoft.com/office/drawing/2010/main" val="0"/>
              </a:ext>
            </a:extLst>
          </a:blip>
          <a:stretch>
            <a:fillRect/>
          </a:stretch>
        </p:blipFill>
        <p:spPr>
          <a:xfrm rot="10800000" flipH="1" flipV="1">
            <a:off x="12429932" y="7158536"/>
            <a:ext cx="2732711" cy="4129431"/>
          </a:xfrm>
          <a:prstGeom prst="rect">
            <a:avLst/>
          </a:prstGeom>
        </p:spPr>
      </p:pic>
      <p:pic>
        <p:nvPicPr>
          <p:cNvPr id="70" name="Picture 69"/>
          <p:cNvPicPr>
            <a:picLocks noChangeAspect="1"/>
          </p:cNvPicPr>
          <p:nvPr userDrawn="1"/>
        </p:nvPicPr>
        <p:blipFill>
          <a:blip r:embed="rId33">
            <a:extLst>
              <a:ext uri="{28A0092B-C50C-407E-A947-70E740481C1C}">
                <a14:useLocalDpi xmlns:a14="http://schemas.microsoft.com/office/drawing/2010/main" val="0"/>
              </a:ext>
            </a:extLst>
          </a:blip>
          <a:stretch>
            <a:fillRect/>
          </a:stretch>
        </p:blipFill>
        <p:spPr>
          <a:xfrm rot="10800000" flipH="1" flipV="1">
            <a:off x="9082351" y="7168905"/>
            <a:ext cx="2732711" cy="4164130"/>
          </a:xfrm>
          <a:prstGeom prst="rect">
            <a:avLst/>
          </a:prstGeom>
        </p:spPr>
      </p:pic>
    </p:spTree>
    <p:extLst>
      <p:ext uri="{BB962C8B-B14F-4D97-AF65-F5344CB8AC3E}">
        <p14:creationId xmlns:p14="http://schemas.microsoft.com/office/powerpoint/2010/main" val="9901228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cons 3">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flipH="1" flipV="1">
            <a:off x="5625447" y="7021563"/>
            <a:ext cx="2915992" cy="4443418"/>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flipH="1" flipV="1">
            <a:off x="9083721" y="23407803"/>
            <a:ext cx="2915992" cy="4443418"/>
          </a:xfrm>
          <a:prstGeom prst="rect">
            <a:avLst/>
          </a:prstGeom>
        </p:spPr>
      </p:pic>
      <p:pic>
        <p:nvPicPr>
          <p:cNvPr id="4" name="Pictur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10800000" flipH="1" flipV="1">
            <a:off x="5723251" y="23409884"/>
            <a:ext cx="2915992" cy="4443418"/>
          </a:xfrm>
          <a:prstGeom prst="rect">
            <a:avLst/>
          </a:prstGeom>
        </p:spPr>
      </p:pic>
      <p:pic>
        <p:nvPicPr>
          <p:cNvPr id="5" name="Picture 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0800000" flipH="1" flipV="1">
            <a:off x="19069623" y="23407803"/>
            <a:ext cx="2915992" cy="4443418"/>
          </a:xfrm>
          <a:prstGeom prst="rect">
            <a:avLst/>
          </a:prstGeom>
        </p:spPr>
      </p:pic>
      <p:pic>
        <p:nvPicPr>
          <p:cNvPr id="6" name="Picture 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0800000" flipH="1" flipV="1">
            <a:off x="15763375" y="23409884"/>
            <a:ext cx="2915992" cy="4443418"/>
          </a:xfrm>
          <a:prstGeom prst="rect">
            <a:avLst/>
          </a:prstGeom>
        </p:spPr>
      </p:pic>
      <p:pic>
        <p:nvPicPr>
          <p:cNvPr id="7" name="Picture 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rot="10800000" flipH="1" flipV="1">
            <a:off x="12399716" y="23409884"/>
            <a:ext cx="2915992" cy="4443418"/>
          </a:xfrm>
          <a:prstGeom prst="rect">
            <a:avLst/>
          </a:prstGeom>
        </p:spPr>
      </p:pic>
      <p:pic>
        <p:nvPicPr>
          <p:cNvPr id="8" name="Picture 7"/>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rot="10800000" flipH="1" flipV="1">
            <a:off x="22526840" y="23669621"/>
            <a:ext cx="2915992" cy="4443418"/>
          </a:xfrm>
          <a:prstGeom prst="rect">
            <a:avLst/>
          </a:prstGeom>
        </p:spPr>
      </p:pic>
      <p:pic>
        <p:nvPicPr>
          <p:cNvPr id="9" name="Picture 8"/>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rot="10800000" flipH="1" flipV="1">
            <a:off x="29293638" y="18004263"/>
            <a:ext cx="2915992" cy="4443418"/>
          </a:xfrm>
          <a:prstGeom prst="rect">
            <a:avLst/>
          </a:prstGeom>
        </p:spPr>
      </p:pic>
      <p:pic>
        <p:nvPicPr>
          <p:cNvPr id="10" name="Picture 9"/>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rot="10800000" flipH="1" flipV="1">
            <a:off x="25888827" y="17986439"/>
            <a:ext cx="2915992" cy="4443418"/>
          </a:xfrm>
          <a:prstGeom prst="rect">
            <a:avLst/>
          </a:prstGeom>
        </p:spPr>
      </p:pic>
      <p:pic>
        <p:nvPicPr>
          <p:cNvPr id="11" name="Picture 10"/>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rot="10800000" flipH="1" flipV="1">
            <a:off x="22526840" y="17986438"/>
            <a:ext cx="2915992" cy="4443418"/>
          </a:xfrm>
          <a:prstGeom prst="rect">
            <a:avLst/>
          </a:prstGeom>
        </p:spPr>
      </p:pic>
      <p:pic>
        <p:nvPicPr>
          <p:cNvPr id="12" name="Picture 1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rot="10800000" flipH="1" flipV="1">
            <a:off x="19125000" y="17934420"/>
            <a:ext cx="2915992" cy="4443418"/>
          </a:xfrm>
          <a:prstGeom prst="rect">
            <a:avLst/>
          </a:prstGeom>
        </p:spPr>
      </p:pic>
      <p:pic>
        <p:nvPicPr>
          <p:cNvPr id="13" name="Picture 1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rot="10800000" flipH="1" flipV="1">
            <a:off x="15750744" y="17850225"/>
            <a:ext cx="2915992" cy="4443418"/>
          </a:xfrm>
          <a:prstGeom prst="rect">
            <a:avLst/>
          </a:prstGeom>
        </p:spPr>
      </p:pic>
      <p:pic>
        <p:nvPicPr>
          <p:cNvPr id="14" name="Picture 13"/>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rot="10800000" flipH="1" flipV="1">
            <a:off x="12371484" y="17934420"/>
            <a:ext cx="2915992" cy="4443418"/>
          </a:xfrm>
          <a:prstGeom prst="rect">
            <a:avLst/>
          </a:prstGeom>
        </p:spPr>
      </p:pic>
      <p:pic>
        <p:nvPicPr>
          <p:cNvPr id="15" name="Picture 14"/>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10800000" flipH="1" flipV="1">
            <a:off x="8951481" y="17934420"/>
            <a:ext cx="2939706" cy="4443418"/>
          </a:xfrm>
          <a:prstGeom prst="rect">
            <a:avLst/>
          </a:prstGeom>
        </p:spPr>
      </p:pic>
      <p:pic>
        <p:nvPicPr>
          <p:cNvPr id="16" name="Picture 15"/>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rot="10800000" flipH="1" flipV="1">
            <a:off x="5717085" y="17934420"/>
            <a:ext cx="2915992" cy="4443418"/>
          </a:xfrm>
          <a:prstGeom prst="rect">
            <a:avLst/>
          </a:prstGeom>
        </p:spPr>
      </p:pic>
      <p:pic>
        <p:nvPicPr>
          <p:cNvPr id="17" name="Picture 16"/>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0800000" flipH="1" flipV="1">
            <a:off x="29279239" y="23609293"/>
            <a:ext cx="2939706" cy="4443418"/>
          </a:xfrm>
          <a:prstGeom prst="rect">
            <a:avLst/>
          </a:prstGeom>
        </p:spPr>
      </p:pic>
      <p:pic>
        <p:nvPicPr>
          <p:cNvPr id="18" name="Picture 17"/>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rot="10800000" flipH="1" flipV="1">
            <a:off x="29299517" y="12464487"/>
            <a:ext cx="2915992" cy="4443418"/>
          </a:xfrm>
          <a:prstGeom prst="rect">
            <a:avLst/>
          </a:prstGeom>
        </p:spPr>
      </p:pic>
      <p:pic>
        <p:nvPicPr>
          <p:cNvPr id="19" name="Picture 18"/>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rot="10800000" flipH="1" flipV="1">
            <a:off x="25891178" y="12501951"/>
            <a:ext cx="2939706" cy="4443418"/>
          </a:xfrm>
          <a:prstGeom prst="rect">
            <a:avLst/>
          </a:prstGeom>
        </p:spPr>
      </p:pic>
      <p:pic>
        <p:nvPicPr>
          <p:cNvPr id="21" name="Picture 20"/>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rot="10800000" flipH="1" flipV="1">
            <a:off x="19212480" y="12501951"/>
            <a:ext cx="2915992" cy="4443418"/>
          </a:xfrm>
          <a:prstGeom prst="rect">
            <a:avLst/>
          </a:prstGeom>
        </p:spPr>
      </p:pic>
      <p:pic>
        <p:nvPicPr>
          <p:cNvPr id="22" name="Picture 21"/>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rot="10800000" flipH="1" flipV="1">
            <a:off x="15763375" y="12514733"/>
            <a:ext cx="2915992" cy="4443418"/>
          </a:xfrm>
          <a:prstGeom prst="rect">
            <a:avLst/>
          </a:prstGeom>
        </p:spPr>
      </p:pic>
      <p:pic>
        <p:nvPicPr>
          <p:cNvPr id="23" name="Picture 22"/>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rot="10800000" flipH="1" flipV="1">
            <a:off x="12397503" y="12458954"/>
            <a:ext cx="2915992" cy="4443418"/>
          </a:xfrm>
          <a:prstGeom prst="rect">
            <a:avLst/>
          </a:prstGeom>
        </p:spPr>
      </p:pic>
      <p:pic>
        <p:nvPicPr>
          <p:cNvPr id="24" name="Picture 23"/>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rot="10800000" flipH="1" flipV="1">
            <a:off x="8990694" y="12501956"/>
            <a:ext cx="2915992" cy="4443418"/>
          </a:xfrm>
          <a:prstGeom prst="rect">
            <a:avLst/>
          </a:prstGeom>
        </p:spPr>
      </p:pic>
      <p:pic>
        <p:nvPicPr>
          <p:cNvPr id="25" name="Picture 24"/>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rot="10800000" flipH="1" flipV="1">
            <a:off x="5717085" y="12501951"/>
            <a:ext cx="2915992" cy="4443418"/>
          </a:xfrm>
          <a:prstGeom prst="rect">
            <a:avLst/>
          </a:prstGeom>
        </p:spPr>
      </p:pic>
      <p:pic>
        <p:nvPicPr>
          <p:cNvPr id="26" name="Picture 25"/>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rot="10800000" flipH="1" flipV="1">
            <a:off x="25891178" y="23670208"/>
            <a:ext cx="2939706" cy="4443418"/>
          </a:xfrm>
          <a:prstGeom prst="rect">
            <a:avLst/>
          </a:prstGeom>
        </p:spPr>
      </p:pic>
      <p:pic>
        <p:nvPicPr>
          <p:cNvPr id="27" name="Picture 26"/>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rot="10800000" flipH="1" flipV="1">
            <a:off x="29299781" y="7028569"/>
            <a:ext cx="2915992" cy="4443418"/>
          </a:xfrm>
          <a:prstGeom prst="rect">
            <a:avLst/>
          </a:prstGeom>
        </p:spPr>
      </p:pic>
      <p:pic>
        <p:nvPicPr>
          <p:cNvPr id="28" name="Picture 27"/>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rot="10800000" flipH="1" flipV="1">
            <a:off x="25900889" y="7028569"/>
            <a:ext cx="2915992" cy="4443418"/>
          </a:xfrm>
          <a:prstGeom prst="rect">
            <a:avLst/>
          </a:prstGeom>
        </p:spPr>
      </p:pic>
      <p:pic>
        <p:nvPicPr>
          <p:cNvPr id="29" name="Picture 28"/>
          <p:cNvPicPr>
            <a:picLocks noChangeAspect="1"/>
          </p:cNvPicPr>
          <p:nvPr userDrawn="1"/>
        </p:nvPicPr>
        <p:blipFill>
          <a:blip r:embed="rId28">
            <a:extLst>
              <a:ext uri="{28A0092B-C50C-407E-A947-70E740481C1C}">
                <a14:useLocalDpi xmlns:a14="http://schemas.microsoft.com/office/drawing/2010/main" val="0"/>
              </a:ext>
            </a:extLst>
          </a:blip>
          <a:stretch>
            <a:fillRect/>
          </a:stretch>
        </p:blipFill>
        <p:spPr>
          <a:xfrm rot="10800000" flipH="1" flipV="1">
            <a:off x="22537479" y="7028569"/>
            <a:ext cx="2915992" cy="4443418"/>
          </a:xfrm>
          <a:prstGeom prst="rect">
            <a:avLst/>
          </a:prstGeom>
        </p:spPr>
      </p:pic>
      <p:pic>
        <p:nvPicPr>
          <p:cNvPr id="30" name="Picture 29"/>
          <p:cNvPicPr>
            <a:picLocks noChangeAspect="1"/>
          </p:cNvPicPr>
          <p:nvPr userDrawn="1"/>
        </p:nvPicPr>
        <p:blipFill>
          <a:blip r:embed="rId29">
            <a:extLst>
              <a:ext uri="{28A0092B-C50C-407E-A947-70E740481C1C}">
                <a14:useLocalDpi xmlns:a14="http://schemas.microsoft.com/office/drawing/2010/main" val="0"/>
              </a:ext>
            </a:extLst>
          </a:blip>
          <a:stretch>
            <a:fillRect/>
          </a:stretch>
        </p:blipFill>
        <p:spPr>
          <a:xfrm rot="10800000" flipH="1" flipV="1">
            <a:off x="19164721" y="7028569"/>
            <a:ext cx="2915992" cy="4443418"/>
          </a:xfrm>
          <a:prstGeom prst="rect">
            <a:avLst/>
          </a:prstGeom>
        </p:spPr>
      </p:pic>
      <p:pic>
        <p:nvPicPr>
          <p:cNvPr id="31" name="Picture 30"/>
          <p:cNvPicPr>
            <a:picLocks noChangeAspect="1"/>
          </p:cNvPicPr>
          <p:nvPr userDrawn="1"/>
        </p:nvPicPr>
        <p:blipFill>
          <a:blip r:embed="rId30">
            <a:extLst>
              <a:ext uri="{28A0092B-C50C-407E-A947-70E740481C1C}">
                <a14:useLocalDpi xmlns:a14="http://schemas.microsoft.com/office/drawing/2010/main" val="0"/>
              </a:ext>
            </a:extLst>
          </a:blip>
          <a:stretch>
            <a:fillRect/>
          </a:stretch>
        </p:blipFill>
        <p:spPr>
          <a:xfrm rot="10800000" flipH="1" flipV="1">
            <a:off x="15750744" y="7028575"/>
            <a:ext cx="2915992" cy="4443418"/>
          </a:xfrm>
          <a:prstGeom prst="rect">
            <a:avLst/>
          </a:prstGeom>
        </p:spPr>
      </p:pic>
      <p:pic>
        <p:nvPicPr>
          <p:cNvPr id="32" name="Picture 31"/>
          <p:cNvPicPr>
            <a:picLocks noChangeAspect="1"/>
          </p:cNvPicPr>
          <p:nvPr userDrawn="1"/>
        </p:nvPicPr>
        <p:blipFill>
          <a:blip r:embed="rId31">
            <a:extLst>
              <a:ext uri="{28A0092B-C50C-407E-A947-70E740481C1C}">
                <a14:useLocalDpi xmlns:a14="http://schemas.microsoft.com/office/drawing/2010/main" val="0"/>
              </a:ext>
            </a:extLst>
          </a:blip>
          <a:stretch>
            <a:fillRect/>
          </a:stretch>
        </p:blipFill>
        <p:spPr>
          <a:xfrm rot="10800000" flipH="1" flipV="1">
            <a:off x="12388577" y="7029253"/>
            <a:ext cx="2915992" cy="4443418"/>
          </a:xfrm>
          <a:prstGeom prst="rect">
            <a:avLst/>
          </a:prstGeom>
        </p:spPr>
      </p:pic>
      <p:pic>
        <p:nvPicPr>
          <p:cNvPr id="33" name="Picture 32"/>
          <p:cNvPicPr>
            <a:picLocks noChangeAspect="1"/>
          </p:cNvPicPr>
          <p:nvPr userDrawn="1"/>
        </p:nvPicPr>
        <p:blipFill>
          <a:blip r:embed="rId32">
            <a:extLst>
              <a:ext uri="{28A0092B-C50C-407E-A947-70E740481C1C}">
                <a14:useLocalDpi xmlns:a14="http://schemas.microsoft.com/office/drawing/2010/main" val="0"/>
              </a:ext>
            </a:extLst>
          </a:blip>
          <a:stretch>
            <a:fillRect/>
          </a:stretch>
        </p:blipFill>
        <p:spPr>
          <a:xfrm rot="10800000" flipH="1" flipV="1">
            <a:off x="8990697" y="7001547"/>
            <a:ext cx="2915992" cy="4443418"/>
          </a:xfrm>
          <a:prstGeom prst="rect">
            <a:avLst/>
          </a:prstGeom>
        </p:spPr>
      </p:pic>
      <p:pic>
        <p:nvPicPr>
          <p:cNvPr id="104" name="Picture 103"/>
          <p:cNvPicPr>
            <a:picLocks noChangeAspect="1"/>
          </p:cNvPicPr>
          <p:nvPr userDrawn="1"/>
        </p:nvPicPr>
        <p:blipFill>
          <a:blip r:embed="rId33">
            <a:extLst>
              <a:ext uri="{28A0092B-C50C-407E-A947-70E740481C1C}">
                <a14:useLocalDpi xmlns:a14="http://schemas.microsoft.com/office/drawing/2010/main" val="0"/>
              </a:ext>
            </a:extLst>
          </a:blip>
          <a:stretch>
            <a:fillRect/>
          </a:stretch>
        </p:blipFill>
        <p:spPr>
          <a:xfrm rot="10800000" flipH="1" flipV="1">
            <a:off x="22526840" y="12501951"/>
            <a:ext cx="2915992" cy="4443418"/>
          </a:xfrm>
          <a:prstGeom prst="rect">
            <a:avLst/>
          </a:prstGeom>
        </p:spPr>
      </p:pic>
    </p:spTree>
    <p:extLst>
      <p:ext uri="{BB962C8B-B14F-4D97-AF65-F5344CB8AC3E}">
        <p14:creationId xmlns:p14="http://schemas.microsoft.com/office/powerpoint/2010/main" val="35446310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D1EE6-3961-451D-90C2-A1968D8FF572}"/>
              </a:ext>
            </a:extLst>
          </p:cNvPr>
          <p:cNvSpPr>
            <a:spLocks noGrp="1"/>
          </p:cNvSpPr>
          <p:nvPr>
            <p:ph type="ctrTitle"/>
          </p:nvPr>
        </p:nvSpPr>
        <p:spPr>
          <a:xfrm>
            <a:off x="4800600" y="5387347"/>
            <a:ext cx="28803600" cy="11460480"/>
          </a:xfrm>
        </p:spPr>
        <p:txBody>
          <a:bodyPr anchor="b"/>
          <a:lstStyle>
            <a:lvl1pPr algn="ctr">
              <a:defRPr sz="2246"/>
            </a:lvl1pPr>
          </a:lstStyle>
          <a:p>
            <a:r>
              <a:rPr lang="en-US"/>
              <a:t>Click to edit Master title style</a:t>
            </a:r>
          </a:p>
        </p:txBody>
      </p:sp>
      <p:sp>
        <p:nvSpPr>
          <p:cNvPr id="3" name="Subtitle 2">
            <a:extLst>
              <a:ext uri="{FF2B5EF4-FFF2-40B4-BE49-F238E27FC236}">
                <a16:creationId xmlns:a16="http://schemas.microsoft.com/office/drawing/2014/main" id="{A44F4107-CF2B-4C34-BA5D-ACF64E5F489A}"/>
              </a:ext>
            </a:extLst>
          </p:cNvPr>
          <p:cNvSpPr>
            <a:spLocks noGrp="1"/>
          </p:cNvSpPr>
          <p:nvPr>
            <p:ph type="subTitle" idx="1"/>
          </p:nvPr>
        </p:nvSpPr>
        <p:spPr>
          <a:xfrm>
            <a:off x="4800600" y="17289788"/>
            <a:ext cx="28803600" cy="7947658"/>
          </a:xfrm>
        </p:spPr>
        <p:txBody>
          <a:bodyPr/>
          <a:lstStyle>
            <a:lvl1pPr marL="0" indent="0" algn="ctr">
              <a:buNone/>
              <a:defRPr sz="899"/>
            </a:lvl1pPr>
            <a:lvl2pPr marL="171128" indent="0" algn="ctr">
              <a:buNone/>
              <a:defRPr sz="749"/>
            </a:lvl2pPr>
            <a:lvl3pPr marL="342254" indent="0" algn="ctr">
              <a:buNone/>
              <a:defRPr sz="674"/>
            </a:lvl3pPr>
            <a:lvl4pPr marL="513382" indent="0" algn="ctr">
              <a:buNone/>
              <a:defRPr sz="599"/>
            </a:lvl4pPr>
            <a:lvl5pPr marL="684508" indent="0" algn="ctr">
              <a:buNone/>
              <a:defRPr sz="599"/>
            </a:lvl5pPr>
            <a:lvl6pPr marL="855635" indent="0" algn="ctr">
              <a:buNone/>
              <a:defRPr sz="599"/>
            </a:lvl6pPr>
            <a:lvl7pPr marL="1026761" indent="0" algn="ctr">
              <a:buNone/>
              <a:defRPr sz="599"/>
            </a:lvl7pPr>
            <a:lvl8pPr marL="1197888" indent="0" algn="ctr">
              <a:buNone/>
              <a:defRPr sz="599"/>
            </a:lvl8pPr>
            <a:lvl9pPr marL="1369016" indent="0" algn="ctr">
              <a:buNone/>
              <a:defRPr sz="599"/>
            </a:lvl9pPr>
          </a:lstStyle>
          <a:p>
            <a:r>
              <a:rPr lang="en-US"/>
              <a:t>Click to edit Master subtitle style</a:t>
            </a:r>
          </a:p>
        </p:txBody>
      </p:sp>
      <p:sp>
        <p:nvSpPr>
          <p:cNvPr id="4" name="Date Placeholder 3">
            <a:extLst>
              <a:ext uri="{FF2B5EF4-FFF2-40B4-BE49-F238E27FC236}">
                <a16:creationId xmlns:a16="http://schemas.microsoft.com/office/drawing/2014/main" id="{087A32A9-8F9B-4613-AE5A-2A79A5A02E1F}"/>
              </a:ext>
            </a:extLst>
          </p:cNvPr>
          <p:cNvSpPr>
            <a:spLocks noGrp="1"/>
          </p:cNvSpPr>
          <p:nvPr>
            <p:ph type="dt" sz="half" idx="10"/>
          </p:nvPr>
        </p:nvSpPr>
        <p:spPr/>
        <p:txBody>
          <a:bodyPr/>
          <a:lstStyle/>
          <a:p>
            <a:fld id="{BAF4DE2E-0F53-4E63-8B43-EBB205BF3BCF}" type="datetimeFigureOut">
              <a:rPr lang="en-US" smtClean="0"/>
              <a:t>8/8/2022</a:t>
            </a:fld>
            <a:endParaRPr lang="en-US"/>
          </a:p>
        </p:txBody>
      </p:sp>
      <p:sp>
        <p:nvSpPr>
          <p:cNvPr id="5" name="Footer Placeholder 4">
            <a:extLst>
              <a:ext uri="{FF2B5EF4-FFF2-40B4-BE49-F238E27FC236}">
                <a16:creationId xmlns:a16="http://schemas.microsoft.com/office/drawing/2014/main" id="{63FDDED5-A15F-4EA9-96FC-AD7BFE5535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1D8A6B-C984-4E08-977B-9D39B6A08F8C}"/>
              </a:ext>
            </a:extLst>
          </p:cNvPr>
          <p:cNvSpPr>
            <a:spLocks noGrp="1"/>
          </p:cNvSpPr>
          <p:nvPr>
            <p:ph type="sldNum" sz="quarter" idx="12"/>
          </p:nvPr>
        </p:nvSpPr>
        <p:spPr/>
        <p:txBody>
          <a:bodyPr/>
          <a:lstStyle/>
          <a:p>
            <a:fld id="{FE9512A1-74EA-419F-B45B-F998696A7B7A}" type="slidenum">
              <a:rPr lang="en-US" smtClean="0"/>
              <a:t>‹#›</a:t>
            </a:fld>
            <a:endParaRPr lang="en-US"/>
          </a:p>
        </p:txBody>
      </p:sp>
    </p:spTree>
    <p:extLst>
      <p:ext uri="{BB962C8B-B14F-4D97-AF65-F5344CB8AC3E}">
        <p14:creationId xmlns:p14="http://schemas.microsoft.com/office/powerpoint/2010/main" val="40898160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880360" y="5387342"/>
            <a:ext cx="32644080" cy="11460480"/>
          </a:xfrm>
        </p:spPr>
        <p:txBody>
          <a:bodyPr anchor="b"/>
          <a:lstStyle>
            <a:lvl1pPr algn="ctr">
              <a:defRPr sz="25200"/>
            </a:lvl1pPr>
          </a:lstStyle>
          <a:p>
            <a:r>
              <a:rPr lang="en-US"/>
              <a:t>Click to edit Master title style</a:t>
            </a:r>
            <a:endParaRPr lang="en-US" dirty="0"/>
          </a:p>
        </p:txBody>
      </p:sp>
      <p:sp>
        <p:nvSpPr>
          <p:cNvPr id="3" name="Subtitle 2"/>
          <p:cNvSpPr>
            <a:spLocks noGrp="1"/>
          </p:cNvSpPr>
          <p:nvPr>
            <p:ph type="subTitle" idx="1"/>
          </p:nvPr>
        </p:nvSpPr>
        <p:spPr>
          <a:xfrm>
            <a:off x="4800600" y="17289782"/>
            <a:ext cx="28803600" cy="7947658"/>
          </a:xfrm>
        </p:spPr>
        <p:txBody>
          <a:bodyPr/>
          <a:lstStyle>
            <a:lvl1pPr marL="0" indent="0" algn="ctr">
              <a:buNone/>
              <a:defRPr sz="10080"/>
            </a:lvl1pPr>
            <a:lvl2pPr marL="1920240" indent="0" algn="ctr">
              <a:buNone/>
              <a:defRPr sz="8400"/>
            </a:lvl2pPr>
            <a:lvl3pPr marL="3840480" indent="0" algn="ctr">
              <a:buNone/>
              <a:defRPr sz="7560"/>
            </a:lvl3pPr>
            <a:lvl4pPr marL="5760720" indent="0" algn="ctr">
              <a:buNone/>
              <a:defRPr sz="6720"/>
            </a:lvl4pPr>
            <a:lvl5pPr marL="7680960" indent="0" algn="ctr">
              <a:buNone/>
              <a:defRPr sz="6720"/>
            </a:lvl5pPr>
            <a:lvl6pPr marL="9601200" indent="0" algn="ctr">
              <a:buNone/>
              <a:defRPr sz="6720"/>
            </a:lvl6pPr>
            <a:lvl7pPr marL="11521440" indent="0" algn="ctr">
              <a:buNone/>
              <a:defRPr sz="6720"/>
            </a:lvl7pPr>
            <a:lvl8pPr marL="13441680" indent="0" algn="ctr">
              <a:buNone/>
              <a:defRPr sz="6720"/>
            </a:lvl8pPr>
            <a:lvl9pPr marL="15361920" indent="0" algn="ctr">
              <a:buNone/>
              <a:defRPr sz="67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0421308-A989-433F-BEBE-F3EC3FFC9A07}" type="datetimeFigureOut">
              <a:rPr lang="en-IN" smtClean="0"/>
              <a:t>08-08-2022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C53D123-C62E-4CFE-AA37-9B3AE1C1A345}" type="slidenum">
              <a:rPr lang="en-IN" smtClean="0"/>
              <a:t>‹#›</a:t>
            </a:fld>
            <a:endParaRPr lang="en-IN"/>
          </a:p>
        </p:txBody>
      </p:sp>
    </p:spTree>
    <p:extLst>
      <p:ext uri="{BB962C8B-B14F-4D97-AF65-F5344CB8AC3E}">
        <p14:creationId xmlns:p14="http://schemas.microsoft.com/office/powerpoint/2010/main" val="1005570098"/>
      </p:ext>
    </p:extLst>
  </p:cSld>
  <p:clrMapOvr>
    <a:masterClrMapping/>
  </p:clrMapOvr>
  <p:hf hdr="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421308-A989-433F-BEBE-F3EC3FFC9A07}" type="datetimeFigureOut">
              <a:rPr lang="en-IN" smtClean="0"/>
              <a:t>08-08-2022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C53D123-C62E-4CFE-AA37-9B3AE1C1A345}" type="slidenum">
              <a:rPr lang="en-IN" smtClean="0"/>
              <a:t>‹#›</a:t>
            </a:fld>
            <a:endParaRPr lang="en-IN"/>
          </a:p>
        </p:txBody>
      </p:sp>
    </p:spTree>
    <p:extLst>
      <p:ext uri="{BB962C8B-B14F-4D97-AF65-F5344CB8AC3E}">
        <p14:creationId xmlns:p14="http://schemas.microsoft.com/office/powerpoint/2010/main" val="461261321"/>
      </p:ext>
    </p:extLst>
  </p:cSld>
  <p:clrMapOvr>
    <a:masterClrMapping/>
  </p:clrMapOvr>
  <p:hf hdr="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20330" y="8206749"/>
            <a:ext cx="33124140" cy="13693138"/>
          </a:xfrm>
        </p:spPr>
        <p:txBody>
          <a:bodyPr anchor="b"/>
          <a:lstStyle>
            <a:lvl1pPr>
              <a:defRPr sz="25200"/>
            </a:lvl1pPr>
          </a:lstStyle>
          <a:p>
            <a:r>
              <a:rPr lang="en-US"/>
              <a:t>Click to edit Master title style</a:t>
            </a:r>
            <a:endParaRPr lang="en-US" dirty="0"/>
          </a:p>
        </p:txBody>
      </p:sp>
      <p:sp>
        <p:nvSpPr>
          <p:cNvPr id="3" name="Text Placeholder 2"/>
          <p:cNvSpPr>
            <a:spLocks noGrp="1"/>
          </p:cNvSpPr>
          <p:nvPr>
            <p:ph type="body" idx="1"/>
          </p:nvPr>
        </p:nvSpPr>
        <p:spPr>
          <a:xfrm>
            <a:off x="2620330" y="22029429"/>
            <a:ext cx="33124140" cy="7200898"/>
          </a:xfrm>
        </p:spPr>
        <p:txBody>
          <a:bodyPr/>
          <a:lstStyle>
            <a:lvl1pPr marL="0" indent="0">
              <a:buNone/>
              <a:defRPr sz="10080">
                <a:solidFill>
                  <a:schemeClr val="tx1"/>
                </a:solidFill>
              </a:defRPr>
            </a:lvl1pPr>
            <a:lvl2pPr marL="1920240" indent="0">
              <a:buNone/>
              <a:defRPr sz="8400">
                <a:solidFill>
                  <a:schemeClr val="tx1">
                    <a:tint val="75000"/>
                  </a:schemeClr>
                </a:solidFill>
              </a:defRPr>
            </a:lvl2pPr>
            <a:lvl3pPr marL="3840480" indent="0">
              <a:buNone/>
              <a:defRPr sz="7560">
                <a:solidFill>
                  <a:schemeClr val="tx1">
                    <a:tint val="75000"/>
                  </a:schemeClr>
                </a:solidFill>
              </a:defRPr>
            </a:lvl3pPr>
            <a:lvl4pPr marL="5760720" indent="0">
              <a:buNone/>
              <a:defRPr sz="6720">
                <a:solidFill>
                  <a:schemeClr val="tx1">
                    <a:tint val="75000"/>
                  </a:schemeClr>
                </a:solidFill>
              </a:defRPr>
            </a:lvl4pPr>
            <a:lvl5pPr marL="7680960" indent="0">
              <a:buNone/>
              <a:defRPr sz="6720">
                <a:solidFill>
                  <a:schemeClr val="tx1">
                    <a:tint val="75000"/>
                  </a:schemeClr>
                </a:solidFill>
              </a:defRPr>
            </a:lvl5pPr>
            <a:lvl6pPr marL="9601200" indent="0">
              <a:buNone/>
              <a:defRPr sz="6720">
                <a:solidFill>
                  <a:schemeClr val="tx1">
                    <a:tint val="75000"/>
                  </a:schemeClr>
                </a:solidFill>
              </a:defRPr>
            </a:lvl6pPr>
            <a:lvl7pPr marL="11521440" indent="0">
              <a:buNone/>
              <a:defRPr sz="6720">
                <a:solidFill>
                  <a:schemeClr val="tx1">
                    <a:tint val="75000"/>
                  </a:schemeClr>
                </a:solidFill>
              </a:defRPr>
            </a:lvl7pPr>
            <a:lvl8pPr marL="13441680" indent="0">
              <a:buNone/>
              <a:defRPr sz="6720">
                <a:solidFill>
                  <a:schemeClr val="tx1">
                    <a:tint val="75000"/>
                  </a:schemeClr>
                </a:solidFill>
              </a:defRPr>
            </a:lvl8pPr>
            <a:lvl9pPr marL="15361920" indent="0">
              <a:buNone/>
              <a:defRPr sz="672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0421308-A989-433F-BEBE-F3EC3FFC9A07}" type="datetimeFigureOut">
              <a:rPr lang="en-IN" smtClean="0"/>
              <a:t>08-08-2022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C53D123-C62E-4CFE-AA37-9B3AE1C1A345}" type="slidenum">
              <a:rPr lang="en-IN" smtClean="0"/>
              <a:t>‹#›</a:t>
            </a:fld>
            <a:endParaRPr lang="en-IN"/>
          </a:p>
        </p:txBody>
      </p:sp>
    </p:spTree>
    <p:extLst>
      <p:ext uri="{BB962C8B-B14F-4D97-AF65-F5344CB8AC3E}">
        <p14:creationId xmlns:p14="http://schemas.microsoft.com/office/powerpoint/2010/main" val="3192455952"/>
      </p:ext>
    </p:extLst>
  </p:cSld>
  <p:clrMapOvr>
    <a:masterClrMapping/>
  </p:clrMapOvr>
  <p:hf hdr="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640330" y="8763000"/>
            <a:ext cx="16322040" cy="208864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9442430" y="8763000"/>
            <a:ext cx="16322040" cy="208864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0421308-A989-433F-BEBE-F3EC3FFC9A07}" type="datetimeFigureOut">
              <a:rPr lang="en-IN" smtClean="0"/>
              <a:t>08-08-2022</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8C53D123-C62E-4CFE-AA37-9B3AE1C1A345}" type="slidenum">
              <a:rPr lang="en-IN" smtClean="0"/>
              <a:t>‹#›</a:t>
            </a:fld>
            <a:endParaRPr lang="en-IN"/>
          </a:p>
        </p:txBody>
      </p:sp>
    </p:spTree>
    <p:extLst>
      <p:ext uri="{BB962C8B-B14F-4D97-AF65-F5344CB8AC3E}">
        <p14:creationId xmlns:p14="http://schemas.microsoft.com/office/powerpoint/2010/main" val="2256375910"/>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645332" y="1752607"/>
            <a:ext cx="33124140" cy="6362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645336" y="8069582"/>
            <a:ext cx="16247028" cy="3954778"/>
          </a:xfrm>
        </p:spPr>
        <p:txBody>
          <a:bodyPr anchor="b"/>
          <a:lstStyle>
            <a:lvl1pPr marL="0" indent="0">
              <a:buNone/>
              <a:defRPr sz="10080" b="1"/>
            </a:lvl1pPr>
            <a:lvl2pPr marL="1920240" indent="0">
              <a:buNone/>
              <a:defRPr sz="8400" b="1"/>
            </a:lvl2pPr>
            <a:lvl3pPr marL="3840480" indent="0">
              <a:buNone/>
              <a:defRPr sz="7560" b="1"/>
            </a:lvl3pPr>
            <a:lvl4pPr marL="5760720" indent="0">
              <a:buNone/>
              <a:defRPr sz="6720" b="1"/>
            </a:lvl4pPr>
            <a:lvl5pPr marL="7680960" indent="0">
              <a:buNone/>
              <a:defRPr sz="6720" b="1"/>
            </a:lvl5pPr>
            <a:lvl6pPr marL="9601200" indent="0">
              <a:buNone/>
              <a:defRPr sz="6720" b="1"/>
            </a:lvl6pPr>
            <a:lvl7pPr marL="11521440" indent="0">
              <a:buNone/>
              <a:defRPr sz="6720" b="1"/>
            </a:lvl7pPr>
            <a:lvl8pPr marL="13441680" indent="0">
              <a:buNone/>
              <a:defRPr sz="6720" b="1"/>
            </a:lvl8pPr>
            <a:lvl9pPr marL="15361920" indent="0">
              <a:buNone/>
              <a:defRPr sz="6720" b="1"/>
            </a:lvl9pPr>
          </a:lstStyle>
          <a:p>
            <a:pPr lvl="0"/>
            <a:r>
              <a:rPr lang="en-US"/>
              <a:t>Edit Master text styles</a:t>
            </a:r>
          </a:p>
        </p:txBody>
      </p:sp>
      <p:sp>
        <p:nvSpPr>
          <p:cNvPr id="4" name="Content Placeholder 3"/>
          <p:cNvSpPr>
            <a:spLocks noGrp="1"/>
          </p:cNvSpPr>
          <p:nvPr>
            <p:ph sz="half" idx="2"/>
          </p:nvPr>
        </p:nvSpPr>
        <p:spPr>
          <a:xfrm>
            <a:off x="2645336" y="12024360"/>
            <a:ext cx="16247028" cy="17686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9442432" y="8069582"/>
            <a:ext cx="16327042" cy="3954778"/>
          </a:xfrm>
        </p:spPr>
        <p:txBody>
          <a:bodyPr anchor="b"/>
          <a:lstStyle>
            <a:lvl1pPr marL="0" indent="0">
              <a:buNone/>
              <a:defRPr sz="10080" b="1"/>
            </a:lvl1pPr>
            <a:lvl2pPr marL="1920240" indent="0">
              <a:buNone/>
              <a:defRPr sz="8400" b="1"/>
            </a:lvl2pPr>
            <a:lvl3pPr marL="3840480" indent="0">
              <a:buNone/>
              <a:defRPr sz="7560" b="1"/>
            </a:lvl3pPr>
            <a:lvl4pPr marL="5760720" indent="0">
              <a:buNone/>
              <a:defRPr sz="6720" b="1"/>
            </a:lvl4pPr>
            <a:lvl5pPr marL="7680960" indent="0">
              <a:buNone/>
              <a:defRPr sz="6720" b="1"/>
            </a:lvl5pPr>
            <a:lvl6pPr marL="9601200" indent="0">
              <a:buNone/>
              <a:defRPr sz="6720" b="1"/>
            </a:lvl6pPr>
            <a:lvl7pPr marL="11521440" indent="0">
              <a:buNone/>
              <a:defRPr sz="6720" b="1"/>
            </a:lvl7pPr>
            <a:lvl8pPr marL="13441680" indent="0">
              <a:buNone/>
              <a:defRPr sz="6720" b="1"/>
            </a:lvl8pPr>
            <a:lvl9pPr marL="15361920" indent="0">
              <a:buNone/>
              <a:defRPr sz="6720" b="1"/>
            </a:lvl9pPr>
          </a:lstStyle>
          <a:p>
            <a:pPr lvl="0"/>
            <a:r>
              <a:rPr lang="en-US"/>
              <a:t>Edit Master text styles</a:t>
            </a:r>
          </a:p>
        </p:txBody>
      </p:sp>
      <p:sp>
        <p:nvSpPr>
          <p:cNvPr id="6" name="Content Placeholder 5"/>
          <p:cNvSpPr>
            <a:spLocks noGrp="1"/>
          </p:cNvSpPr>
          <p:nvPr>
            <p:ph sz="quarter" idx="4"/>
          </p:nvPr>
        </p:nvSpPr>
        <p:spPr>
          <a:xfrm>
            <a:off x="19442432" y="12024360"/>
            <a:ext cx="16327042" cy="17686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0421308-A989-433F-BEBE-F3EC3FFC9A07}" type="datetimeFigureOut">
              <a:rPr lang="en-IN" smtClean="0"/>
              <a:t>08-08-2022</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8C53D123-C62E-4CFE-AA37-9B3AE1C1A345}" type="slidenum">
              <a:rPr lang="en-IN" smtClean="0"/>
              <a:t>‹#›</a:t>
            </a:fld>
            <a:endParaRPr lang="en-IN"/>
          </a:p>
        </p:txBody>
      </p:sp>
    </p:spTree>
    <p:extLst>
      <p:ext uri="{BB962C8B-B14F-4D97-AF65-F5344CB8AC3E}">
        <p14:creationId xmlns:p14="http://schemas.microsoft.com/office/powerpoint/2010/main" val="3134000461"/>
      </p:ext>
    </p:extLst>
  </p:cSld>
  <p:clrMapOvr>
    <a:masterClrMapping/>
  </p:clrMapOvr>
  <p:hf hdr="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0421308-A989-433F-BEBE-F3EC3FFC9A07}" type="datetimeFigureOut">
              <a:rPr lang="en-IN" smtClean="0"/>
              <a:t>08-08-2022</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8C53D123-C62E-4CFE-AA37-9B3AE1C1A345}" type="slidenum">
              <a:rPr lang="en-IN" smtClean="0"/>
              <a:t>‹#›</a:t>
            </a:fld>
            <a:endParaRPr lang="en-IN"/>
          </a:p>
        </p:txBody>
      </p:sp>
    </p:spTree>
    <p:extLst>
      <p:ext uri="{BB962C8B-B14F-4D97-AF65-F5344CB8AC3E}">
        <p14:creationId xmlns:p14="http://schemas.microsoft.com/office/powerpoint/2010/main" val="1666644125"/>
      </p:ext>
    </p:extLst>
  </p:cSld>
  <p:clrMapOvr>
    <a:masterClrMapping/>
  </p:clrMapOvr>
  <p:hf hdr="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421308-A989-433F-BEBE-F3EC3FFC9A07}" type="datetimeFigureOut">
              <a:rPr lang="en-IN" smtClean="0"/>
              <a:t>08-08-2022</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8C53D123-C62E-4CFE-AA37-9B3AE1C1A345}" type="slidenum">
              <a:rPr lang="en-IN" smtClean="0"/>
              <a:t>‹#›</a:t>
            </a:fld>
            <a:endParaRPr lang="en-IN"/>
          </a:p>
        </p:txBody>
      </p:sp>
    </p:spTree>
    <p:extLst>
      <p:ext uri="{BB962C8B-B14F-4D97-AF65-F5344CB8AC3E}">
        <p14:creationId xmlns:p14="http://schemas.microsoft.com/office/powerpoint/2010/main" val="1911991401"/>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25" name="Picture Placeholder 24"/>
          <p:cNvSpPr>
            <a:spLocks noGrp="1"/>
          </p:cNvSpPr>
          <p:nvPr>
            <p:ph type="pic" sz="quarter" idx="13"/>
          </p:nvPr>
        </p:nvSpPr>
        <p:spPr>
          <a:xfrm>
            <a:off x="10891365" y="1"/>
            <a:ext cx="27513440" cy="29900880"/>
          </a:xfrm>
          <a:custGeom>
            <a:avLst/>
            <a:gdLst>
              <a:gd name="connsiteX0" fmla="*/ 0 w 8734425"/>
              <a:gd name="connsiteY0" fmla="*/ 0 h 6229350"/>
              <a:gd name="connsiteX1" fmla="*/ 8734425 w 8734425"/>
              <a:gd name="connsiteY1" fmla="*/ 0 h 6229350"/>
              <a:gd name="connsiteX2" fmla="*/ 8734425 w 8734425"/>
              <a:gd name="connsiteY2" fmla="*/ 6229350 h 6229350"/>
              <a:gd name="connsiteX3" fmla="*/ 0 w 8734425"/>
              <a:gd name="connsiteY3" fmla="*/ 6229350 h 6229350"/>
              <a:gd name="connsiteX4" fmla="*/ 0 w 8734425"/>
              <a:gd name="connsiteY4" fmla="*/ 5200650 h 6229350"/>
              <a:gd name="connsiteX5" fmla="*/ 2514601 w 8734425"/>
              <a:gd name="connsiteY5" fmla="*/ 5200650 h 6229350"/>
              <a:gd name="connsiteX6" fmla="*/ 2514601 w 8734425"/>
              <a:gd name="connsiteY6" fmla="*/ 1028700 h 6229350"/>
              <a:gd name="connsiteX7" fmla="*/ 0 w 8734425"/>
              <a:gd name="connsiteY7" fmla="*/ 1028700 h 622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34425" h="6229350">
                <a:moveTo>
                  <a:pt x="0" y="0"/>
                </a:moveTo>
                <a:lnTo>
                  <a:pt x="8734425" y="0"/>
                </a:lnTo>
                <a:lnTo>
                  <a:pt x="8734425" y="6229350"/>
                </a:lnTo>
                <a:lnTo>
                  <a:pt x="0" y="6229350"/>
                </a:lnTo>
                <a:lnTo>
                  <a:pt x="0" y="5200650"/>
                </a:lnTo>
                <a:lnTo>
                  <a:pt x="2514601" y="5200650"/>
                </a:lnTo>
                <a:lnTo>
                  <a:pt x="2514601" y="1028700"/>
                </a:lnTo>
                <a:lnTo>
                  <a:pt x="0" y="1028700"/>
                </a:lnTo>
                <a:close/>
              </a:path>
            </a:pathLst>
          </a:custGeom>
        </p:spPr>
        <p:txBody>
          <a:bodyPr wrap="square">
            <a:noAutofit/>
          </a:bodyPr>
          <a:lstStyle/>
          <a:p>
            <a:r>
              <a:rPr lang="en-US"/>
              <a:t>Click icon to add picture</a:t>
            </a:r>
            <a:endParaRPr lang="en-US" dirty="0"/>
          </a:p>
        </p:txBody>
      </p:sp>
      <p:sp>
        <p:nvSpPr>
          <p:cNvPr id="27" name="Text Placeholder 26"/>
          <p:cNvSpPr>
            <a:spLocks noGrp="1"/>
          </p:cNvSpPr>
          <p:nvPr>
            <p:ph type="body" sz="quarter" idx="14" hasCustomPrompt="1"/>
          </p:nvPr>
        </p:nvSpPr>
        <p:spPr>
          <a:xfrm>
            <a:off x="2790355" y="12070085"/>
            <a:ext cx="14311793" cy="3291845"/>
          </a:xfrm>
          <a:prstGeom prst="rect">
            <a:avLst/>
          </a:prstGeom>
          <a:noFill/>
        </p:spPr>
        <p:txBody>
          <a:bodyPr/>
          <a:lstStyle>
            <a:lvl1pPr marL="0" indent="0">
              <a:buNone/>
              <a:defRPr sz="749" b="1" i="0" spc="113" baseline="0">
                <a:ln>
                  <a:noFill/>
                </a:ln>
                <a:solidFill>
                  <a:schemeClr val="accent1"/>
                </a:solidFill>
                <a:latin typeface="Helvetica" charset="0"/>
                <a:ea typeface="Helvetica" charset="0"/>
                <a:cs typeface="Helvetica" charset="0"/>
              </a:defRPr>
            </a:lvl1pPr>
          </a:lstStyle>
          <a:p>
            <a:pPr lvl="0"/>
            <a:r>
              <a:rPr lang="en-US" dirty="0"/>
              <a:t>TITLE OF PRESENTATION</a:t>
            </a:r>
          </a:p>
          <a:p>
            <a:pPr lvl="0"/>
            <a:r>
              <a:rPr lang="en-US" dirty="0"/>
              <a:t>AND WHAT THIS IS ABOUT</a:t>
            </a:r>
          </a:p>
        </p:txBody>
      </p:sp>
      <p:sp>
        <p:nvSpPr>
          <p:cNvPr id="30" name="Text Placeholder 26"/>
          <p:cNvSpPr>
            <a:spLocks noGrp="1"/>
          </p:cNvSpPr>
          <p:nvPr>
            <p:ph type="body" sz="quarter" idx="15" hasCustomPrompt="1"/>
          </p:nvPr>
        </p:nvSpPr>
        <p:spPr>
          <a:xfrm>
            <a:off x="2790354" y="15971528"/>
            <a:ext cx="13456684" cy="4594862"/>
          </a:xfrm>
          <a:prstGeom prst="rect">
            <a:avLst/>
          </a:prstGeom>
          <a:noFill/>
        </p:spPr>
        <p:txBody>
          <a:bodyPr/>
          <a:lstStyle>
            <a:lvl1pPr marL="0" indent="0">
              <a:buNone/>
              <a:defRPr sz="524" b="0" i="0" spc="113" baseline="0">
                <a:ln>
                  <a:noFill/>
                </a:ln>
                <a:solidFill>
                  <a:schemeClr val="accent1"/>
                </a:solidFill>
                <a:latin typeface="Helvetica" charset="0"/>
                <a:ea typeface="Helvetica" charset="0"/>
                <a:cs typeface="Helvetica" charset="0"/>
              </a:defRPr>
            </a:lvl1pPr>
          </a:lstStyle>
          <a:p>
            <a:pPr lvl="0"/>
            <a:r>
              <a:rPr lang="en-US" dirty="0"/>
              <a:t>WITH A SMALL SUB-HEAD</a:t>
            </a:r>
          </a:p>
        </p:txBody>
      </p:sp>
      <p:sp>
        <p:nvSpPr>
          <p:cNvPr id="18" name="Date Placeholder 3"/>
          <p:cNvSpPr>
            <a:spLocks noGrp="1"/>
          </p:cNvSpPr>
          <p:nvPr>
            <p:ph type="dt" sz="half" idx="2"/>
          </p:nvPr>
        </p:nvSpPr>
        <p:spPr>
          <a:xfrm>
            <a:off x="1920240" y="30510482"/>
            <a:ext cx="8641080" cy="1752600"/>
          </a:xfrm>
          <a:prstGeom prst="rect">
            <a:avLst/>
          </a:prstGeom>
        </p:spPr>
        <p:txBody>
          <a:bodyPr anchor="ctr"/>
          <a:lstStyle>
            <a:lvl1pPr>
              <a:defRPr sz="449" b="0" i="0">
                <a:solidFill>
                  <a:schemeClr val="bg2"/>
                </a:solidFill>
                <a:latin typeface="Helvetica" charset="0"/>
                <a:ea typeface="Helvetica" charset="0"/>
                <a:cs typeface="Helvetica" charset="0"/>
              </a:defRPr>
            </a:lvl1pPr>
          </a:lstStyle>
          <a:p>
            <a:fld id="{ECF06203-5F8C-2541-AE27-92EEE0F4EC3D}" type="datetime1">
              <a:rPr lang="en-US" smtClean="0"/>
              <a:t>8/8/2022</a:t>
            </a:fld>
            <a:endParaRPr lang="en-US" dirty="0"/>
          </a:p>
        </p:txBody>
      </p:sp>
      <p:sp>
        <p:nvSpPr>
          <p:cNvPr id="19" name="Slide Number Placeholder 5"/>
          <p:cNvSpPr>
            <a:spLocks noGrp="1"/>
          </p:cNvSpPr>
          <p:nvPr>
            <p:ph type="sldNum" sz="quarter" idx="4"/>
          </p:nvPr>
        </p:nvSpPr>
        <p:spPr>
          <a:xfrm>
            <a:off x="25683210" y="30510487"/>
            <a:ext cx="8641080" cy="1752600"/>
          </a:xfrm>
          <a:prstGeom prst="rect">
            <a:avLst/>
          </a:prstGeom>
        </p:spPr>
        <p:txBody>
          <a:bodyPr anchor="ctr"/>
          <a:lstStyle>
            <a:lvl1pPr algn="r">
              <a:defRPr sz="449" b="0" i="0">
                <a:solidFill>
                  <a:schemeClr val="bg2"/>
                </a:solidFill>
                <a:latin typeface="Helvetica" charset="0"/>
                <a:ea typeface="Helvetica" charset="0"/>
                <a:cs typeface="Helvetica" charset="0"/>
              </a:defRPr>
            </a:lvl1pPr>
          </a:lstStyle>
          <a:p>
            <a:fld id="{F0C85BA6-357D-0B42-BE4F-E601DD070715}" type="slidenum">
              <a:rPr lang="en-US" smtClean="0"/>
              <a:pPr/>
              <a:t>‹#›</a:t>
            </a:fld>
            <a:endParaRPr lang="en-US" dirty="0"/>
          </a:p>
        </p:txBody>
      </p:sp>
      <p:sp>
        <p:nvSpPr>
          <p:cNvPr id="20" name="Footer Placeholder 4"/>
          <p:cNvSpPr>
            <a:spLocks noGrp="1"/>
          </p:cNvSpPr>
          <p:nvPr>
            <p:ph type="ftr" sz="quarter" idx="3"/>
          </p:nvPr>
        </p:nvSpPr>
        <p:spPr>
          <a:xfrm>
            <a:off x="12046508" y="30510487"/>
            <a:ext cx="12961620" cy="1752600"/>
          </a:xfrm>
          <a:prstGeom prst="rect">
            <a:avLst/>
          </a:prstGeom>
        </p:spPr>
        <p:txBody>
          <a:bodyPr anchor="ctr"/>
          <a:lstStyle>
            <a:lvl1pPr algn="ctr">
              <a:defRPr sz="449" b="0" i="0">
                <a:solidFill>
                  <a:schemeClr val="bg2"/>
                </a:solidFill>
                <a:latin typeface="Helvetica" charset="0"/>
                <a:ea typeface="Helvetica" charset="0"/>
                <a:cs typeface="Helvetica" charset="0"/>
              </a:defRPr>
            </a:lvl1pPr>
          </a:lstStyle>
          <a:p>
            <a:r>
              <a:rPr lang="en-US" dirty="0"/>
              <a:t>Page Title</a:t>
            </a:r>
          </a:p>
        </p:txBody>
      </p:sp>
    </p:spTree>
    <p:extLst>
      <p:ext uri="{BB962C8B-B14F-4D97-AF65-F5344CB8AC3E}">
        <p14:creationId xmlns:p14="http://schemas.microsoft.com/office/powerpoint/2010/main" val="12672638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45332" y="2194560"/>
            <a:ext cx="12386548" cy="7680960"/>
          </a:xfrm>
        </p:spPr>
        <p:txBody>
          <a:bodyPr anchor="b"/>
          <a:lstStyle>
            <a:lvl1pPr>
              <a:defRPr sz="13440"/>
            </a:lvl1pPr>
          </a:lstStyle>
          <a:p>
            <a:r>
              <a:rPr lang="en-US"/>
              <a:t>Click to edit Master title style</a:t>
            </a:r>
            <a:endParaRPr lang="en-US" dirty="0"/>
          </a:p>
        </p:txBody>
      </p:sp>
      <p:sp>
        <p:nvSpPr>
          <p:cNvPr id="3" name="Content Placeholder 2"/>
          <p:cNvSpPr>
            <a:spLocks noGrp="1"/>
          </p:cNvSpPr>
          <p:nvPr>
            <p:ph idx="1"/>
          </p:nvPr>
        </p:nvSpPr>
        <p:spPr>
          <a:xfrm>
            <a:off x="16327042" y="4739647"/>
            <a:ext cx="19442430" cy="23393400"/>
          </a:xfrm>
        </p:spPr>
        <p:txBody>
          <a:bodyPr/>
          <a:lstStyle>
            <a:lvl1pPr>
              <a:defRPr sz="13440"/>
            </a:lvl1pPr>
            <a:lvl2pPr>
              <a:defRPr sz="11760"/>
            </a:lvl2pPr>
            <a:lvl3pPr>
              <a:defRPr sz="10080"/>
            </a:lvl3pPr>
            <a:lvl4pPr>
              <a:defRPr sz="8400"/>
            </a:lvl4pPr>
            <a:lvl5pPr>
              <a:defRPr sz="8400"/>
            </a:lvl5pPr>
            <a:lvl6pPr>
              <a:defRPr sz="8400"/>
            </a:lvl6pPr>
            <a:lvl7pPr>
              <a:defRPr sz="8400"/>
            </a:lvl7pPr>
            <a:lvl8pPr>
              <a:defRPr sz="8400"/>
            </a:lvl8pPr>
            <a:lvl9pPr>
              <a:defRPr sz="8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645332" y="9875520"/>
            <a:ext cx="12386548" cy="18295622"/>
          </a:xfrm>
        </p:spPr>
        <p:txBody>
          <a:bodyPr/>
          <a:lstStyle>
            <a:lvl1pPr marL="0" indent="0">
              <a:buNone/>
              <a:defRPr sz="6720"/>
            </a:lvl1pPr>
            <a:lvl2pPr marL="1920240" indent="0">
              <a:buNone/>
              <a:defRPr sz="5880"/>
            </a:lvl2pPr>
            <a:lvl3pPr marL="3840480" indent="0">
              <a:buNone/>
              <a:defRPr sz="5040"/>
            </a:lvl3pPr>
            <a:lvl4pPr marL="5760720" indent="0">
              <a:buNone/>
              <a:defRPr sz="4200"/>
            </a:lvl4pPr>
            <a:lvl5pPr marL="7680960" indent="0">
              <a:buNone/>
              <a:defRPr sz="4200"/>
            </a:lvl5pPr>
            <a:lvl6pPr marL="9601200" indent="0">
              <a:buNone/>
              <a:defRPr sz="4200"/>
            </a:lvl6pPr>
            <a:lvl7pPr marL="11521440" indent="0">
              <a:buNone/>
              <a:defRPr sz="4200"/>
            </a:lvl7pPr>
            <a:lvl8pPr marL="13441680" indent="0">
              <a:buNone/>
              <a:defRPr sz="4200"/>
            </a:lvl8pPr>
            <a:lvl9pPr marL="15361920" indent="0">
              <a:buNone/>
              <a:defRPr sz="4200"/>
            </a:lvl9pPr>
          </a:lstStyle>
          <a:p>
            <a:pPr lvl="0"/>
            <a:r>
              <a:rPr lang="en-US"/>
              <a:t>Edit Master text styles</a:t>
            </a:r>
          </a:p>
        </p:txBody>
      </p:sp>
      <p:sp>
        <p:nvSpPr>
          <p:cNvPr id="5" name="Date Placeholder 4"/>
          <p:cNvSpPr>
            <a:spLocks noGrp="1"/>
          </p:cNvSpPr>
          <p:nvPr>
            <p:ph type="dt" sz="half" idx="10"/>
          </p:nvPr>
        </p:nvSpPr>
        <p:spPr/>
        <p:txBody>
          <a:bodyPr/>
          <a:lstStyle/>
          <a:p>
            <a:fld id="{50421308-A989-433F-BEBE-F3EC3FFC9A07}" type="datetimeFigureOut">
              <a:rPr lang="en-IN" smtClean="0"/>
              <a:t>08-08-2022</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8C53D123-C62E-4CFE-AA37-9B3AE1C1A345}" type="slidenum">
              <a:rPr lang="en-IN" smtClean="0"/>
              <a:t>‹#›</a:t>
            </a:fld>
            <a:endParaRPr lang="en-IN"/>
          </a:p>
        </p:txBody>
      </p:sp>
    </p:spTree>
    <p:extLst>
      <p:ext uri="{BB962C8B-B14F-4D97-AF65-F5344CB8AC3E}">
        <p14:creationId xmlns:p14="http://schemas.microsoft.com/office/powerpoint/2010/main" val="2643395960"/>
      </p:ext>
    </p:extLst>
  </p:cSld>
  <p:clrMapOvr>
    <a:masterClrMapping/>
  </p:clrMapOvr>
  <p:hf hdr="0"/>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45332" y="2194560"/>
            <a:ext cx="12386548" cy="7680960"/>
          </a:xfrm>
        </p:spPr>
        <p:txBody>
          <a:bodyPr anchor="b"/>
          <a:lstStyle>
            <a:lvl1pPr>
              <a:defRPr sz="13440"/>
            </a:lvl1pPr>
          </a:lstStyle>
          <a:p>
            <a:r>
              <a:rPr lang="en-US"/>
              <a:t>Click to edit Master title style</a:t>
            </a:r>
            <a:endParaRPr lang="en-US" dirty="0"/>
          </a:p>
        </p:txBody>
      </p:sp>
      <p:sp>
        <p:nvSpPr>
          <p:cNvPr id="3" name="Picture Placeholder 2"/>
          <p:cNvSpPr>
            <a:spLocks noGrp="1" noChangeAspect="1"/>
          </p:cNvSpPr>
          <p:nvPr>
            <p:ph type="pic" idx="1"/>
          </p:nvPr>
        </p:nvSpPr>
        <p:spPr>
          <a:xfrm>
            <a:off x="16327042" y="4739647"/>
            <a:ext cx="19442430" cy="23393400"/>
          </a:xfrm>
        </p:spPr>
        <p:txBody>
          <a:bodyPr anchor="t"/>
          <a:lstStyle>
            <a:lvl1pPr marL="0" indent="0">
              <a:buNone/>
              <a:defRPr sz="13440"/>
            </a:lvl1pPr>
            <a:lvl2pPr marL="1920240" indent="0">
              <a:buNone/>
              <a:defRPr sz="11760"/>
            </a:lvl2pPr>
            <a:lvl3pPr marL="3840480" indent="0">
              <a:buNone/>
              <a:defRPr sz="10080"/>
            </a:lvl3pPr>
            <a:lvl4pPr marL="5760720" indent="0">
              <a:buNone/>
              <a:defRPr sz="8400"/>
            </a:lvl4pPr>
            <a:lvl5pPr marL="7680960" indent="0">
              <a:buNone/>
              <a:defRPr sz="8400"/>
            </a:lvl5pPr>
            <a:lvl6pPr marL="9601200" indent="0">
              <a:buNone/>
              <a:defRPr sz="8400"/>
            </a:lvl6pPr>
            <a:lvl7pPr marL="11521440" indent="0">
              <a:buNone/>
              <a:defRPr sz="8400"/>
            </a:lvl7pPr>
            <a:lvl8pPr marL="13441680" indent="0">
              <a:buNone/>
              <a:defRPr sz="8400"/>
            </a:lvl8pPr>
            <a:lvl9pPr marL="15361920" indent="0">
              <a:buNone/>
              <a:defRPr sz="8400"/>
            </a:lvl9pPr>
          </a:lstStyle>
          <a:p>
            <a:r>
              <a:rPr lang="en-US"/>
              <a:t>Click icon to add picture</a:t>
            </a:r>
            <a:endParaRPr lang="en-US" dirty="0"/>
          </a:p>
        </p:txBody>
      </p:sp>
      <p:sp>
        <p:nvSpPr>
          <p:cNvPr id="4" name="Text Placeholder 3"/>
          <p:cNvSpPr>
            <a:spLocks noGrp="1"/>
          </p:cNvSpPr>
          <p:nvPr>
            <p:ph type="body" sz="half" idx="2"/>
          </p:nvPr>
        </p:nvSpPr>
        <p:spPr>
          <a:xfrm>
            <a:off x="2645332" y="9875520"/>
            <a:ext cx="12386548" cy="18295622"/>
          </a:xfrm>
        </p:spPr>
        <p:txBody>
          <a:bodyPr/>
          <a:lstStyle>
            <a:lvl1pPr marL="0" indent="0">
              <a:buNone/>
              <a:defRPr sz="6720"/>
            </a:lvl1pPr>
            <a:lvl2pPr marL="1920240" indent="0">
              <a:buNone/>
              <a:defRPr sz="5880"/>
            </a:lvl2pPr>
            <a:lvl3pPr marL="3840480" indent="0">
              <a:buNone/>
              <a:defRPr sz="5040"/>
            </a:lvl3pPr>
            <a:lvl4pPr marL="5760720" indent="0">
              <a:buNone/>
              <a:defRPr sz="4200"/>
            </a:lvl4pPr>
            <a:lvl5pPr marL="7680960" indent="0">
              <a:buNone/>
              <a:defRPr sz="4200"/>
            </a:lvl5pPr>
            <a:lvl6pPr marL="9601200" indent="0">
              <a:buNone/>
              <a:defRPr sz="4200"/>
            </a:lvl6pPr>
            <a:lvl7pPr marL="11521440" indent="0">
              <a:buNone/>
              <a:defRPr sz="4200"/>
            </a:lvl7pPr>
            <a:lvl8pPr marL="13441680" indent="0">
              <a:buNone/>
              <a:defRPr sz="4200"/>
            </a:lvl8pPr>
            <a:lvl9pPr marL="15361920" indent="0">
              <a:buNone/>
              <a:defRPr sz="4200"/>
            </a:lvl9pPr>
          </a:lstStyle>
          <a:p>
            <a:pPr lvl="0"/>
            <a:r>
              <a:rPr lang="en-US"/>
              <a:t>Edit Master text styles</a:t>
            </a:r>
          </a:p>
        </p:txBody>
      </p:sp>
      <p:sp>
        <p:nvSpPr>
          <p:cNvPr id="5" name="Date Placeholder 4"/>
          <p:cNvSpPr>
            <a:spLocks noGrp="1"/>
          </p:cNvSpPr>
          <p:nvPr>
            <p:ph type="dt" sz="half" idx="10"/>
          </p:nvPr>
        </p:nvSpPr>
        <p:spPr/>
        <p:txBody>
          <a:bodyPr/>
          <a:lstStyle/>
          <a:p>
            <a:fld id="{50421308-A989-433F-BEBE-F3EC3FFC9A07}" type="datetimeFigureOut">
              <a:rPr lang="en-IN" smtClean="0"/>
              <a:t>08-08-2022</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8C53D123-C62E-4CFE-AA37-9B3AE1C1A345}" type="slidenum">
              <a:rPr lang="en-IN" smtClean="0"/>
              <a:t>‹#›</a:t>
            </a:fld>
            <a:endParaRPr lang="en-IN"/>
          </a:p>
        </p:txBody>
      </p:sp>
    </p:spTree>
    <p:extLst>
      <p:ext uri="{BB962C8B-B14F-4D97-AF65-F5344CB8AC3E}">
        <p14:creationId xmlns:p14="http://schemas.microsoft.com/office/powerpoint/2010/main" val="299883958"/>
      </p:ext>
    </p:extLst>
  </p:cSld>
  <p:clrMapOvr>
    <a:masterClrMapping/>
  </p:clrMapOvr>
  <p:hf hdr="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421308-A989-433F-BEBE-F3EC3FFC9A07}" type="datetimeFigureOut">
              <a:rPr lang="en-IN" smtClean="0"/>
              <a:t>08-08-2022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C53D123-C62E-4CFE-AA37-9B3AE1C1A345}" type="slidenum">
              <a:rPr lang="en-IN" smtClean="0"/>
              <a:t>‹#›</a:t>
            </a:fld>
            <a:endParaRPr lang="en-IN"/>
          </a:p>
        </p:txBody>
      </p:sp>
    </p:spTree>
    <p:extLst>
      <p:ext uri="{BB962C8B-B14F-4D97-AF65-F5344CB8AC3E}">
        <p14:creationId xmlns:p14="http://schemas.microsoft.com/office/powerpoint/2010/main" val="1663561683"/>
      </p:ext>
    </p:extLst>
  </p:cSld>
  <p:clrMapOvr>
    <a:masterClrMapping/>
  </p:clrMapOvr>
  <p:hf hdr="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7483437" y="1752600"/>
            <a:ext cx="8281035" cy="2789682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640332" y="1752600"/>
            <a:ext cx="24363045" cy="2789682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421308-A989-433F-BEBE-F3EC3FFC9A07}" type="datetimeFigureOut">
              <a:rPr lang="en-IN" smtClean="0"/>
              <a:t>08-08-2022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C53D123-C62E-4CFE-AA37-9B3AE1C1A345}" type="slidenum">
              <a:rPr lang="en-IN" smtClean="0"/>
              <a:t>‹#›</a:t>
            </a:fld>
            <a:endParaRPr lang="en-IN"/>
          </a:p>
        </p:txBody>
      </p:sp>
    </p:spTree>
    <p:extLst>
      <p:ext uri="{BB962C8B-B14F-4D97-AF65-F5344CB8AC3E}">
        <p14:creationId xmlns:p14="http://schemas.microsoft.com/office/powerpoint/2010/main" val="3774240401"/>
      </p:ext>
    </p:extLst>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ragraph">
    <p:spTree>
      <p:nvGrpSpPr>
        <p:cNvPr id="1" name=""/>
        <p:cNvGrpSpPr/>
        <p:nvPr/>
      </p:nvGrpSpPr>
      <p:grpSpPr>
        <a:xfrm>
          <a:off x="0" y="0"/>
          <a:ext cx="0" cy="0"/>
          <a:chOff x="0" y="0"/>
          <a:chExt cx="0" cy="0"/>
        </a:xfrm>
      </p:grpSpPr>
      <p:sp>
        <p:nvSpPr>
          <p:cNvPr id="25" name="Picture Placeholder 24"/>
          <p:cNvSpPr>
            <a:spLocks noGrp="1"/>
          </p:cNvSpPr>
          <p:nvPr>
            <p:ph type="pic" sz="quarter" idx="13"/>
          </p:nvPr>
        </p:nvSpPr>
        <p:spPr>
          <a:xfrm>
            <a:off x="10891365" y="1"/>
            <a:ext cx="27513440" cy="29900880"/>
          </a:xfrm>
          <a:custGeom>
            <a:avLst/>
            <a:gdLst>
              <a:gd name="connsiteX0" fmla="*/ 0 w 8734425"/>
              <a:gd name="connsiteY0" fmla="*/ 0 h 6229350"/>
              <a:gd name="connsiteX1" fmla="*/ 8734425 w 8734425"/>
              <a:gd name="connsiteY1" fmla="*/ 0 h 6229350"/>
              <a:gd name="connsiteX2" fmla="*/ 8734425 w 8734425"/>
              <a:gd name="connsiteY2" fmla="*/ 6229350 h 6229350"/>
              <a:gd name="connsiteX3" fmla="*/ 0 w 8734425"/>
              <a:gd name="connsiteY3" fmla="*/ 6229350 h 6229350"/>
              <a:gd name="connsiteX4" fmla="*/ 0 w 8734425"/>
              <a:gd name="connsiteY4" fmla="*/ 5200650 h 6229350"/>
              <a:gd name="connsiteX5" fmla="*/ 2514601 w 8734425"/>
              <a:gd name="connsiteY5" fmla="*/ 5200650 h 6229350"/>
              <a:gd name="connsiteX6" fmla="*/ 2514601 w 8734425"/>
              <a:gd name="connsiteY6" fmla="*/ 1028700 h 6229350"/>
              <a:gd name="connsiteX7" fmla="*/ 0 w 8734425"/>
              <a:gd name="connsiteY7" fmla="*/ 1028700 h 622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34425" h="6229350">
                <a:moveTo>
                  <a:pt x="0" y="0"/>
                </a:moveTo>
                <a:lnTo>
                  <a:pt x="8734425" y="0"/>
                </a:lnTo>
                <a:lnTo>
                  <a:pt x="8734425" y="6229350"/>
                </a:lnTo>
                <a:lnTo>
                  <a:pt x="0" y="6229350"/>
                </a:lnTo>
                <a:lnTo>
                  <a:pt x="0" y="5200650"/>
                </a:lnTo>
                <a:lnTo>
                  <a:pt x="2514601" y="5200650"/>
                </a:lnTo>
                <a:lnTo>
                  <a:pt x="2514601" y="1028700"/>
                </a:lnTo>
                <a:lnTo>
                  <a:pt x="0" y="1028700"/>
                </a:lnTo>
                <a:close/>
              </a:path>
            </a:pathLst>
          </a:custGeom>
        </p:spPr>
        <p:txBody>
          <a:bodyPr wrap="square">
            <a:noAutofit/>
          </a:bodyPr>
          <a:lstStyle/>
          <a:p>
            <a:r>
              <a:rPr lang="en-US"/>
              <a:t>Click icon to add picture</a:t>
            </a:r>
            <a:endParaRPr lang="en-US" dirty="0"/>
          </a:p>
        </p:txBody>
      </p:sp>
      <p:sp>
        <p:nvSpPr>
          <p:cNvPr id="7" name="Text Placeholder 26"/>
          <p:cNvSpPr>
            <a:spLocks noGrp="1"/>
          </p:cNvSpPr>
          <p:nvPr>
            <p:ph type="body" sz="quarter" idx="15" hasCustomPrompt="1"/>
          </p:nvPr>
        </p:nvSpPr>
        <p:spPr>
          <a:xfrm>
            <a:off x="2892019" y="8955928"/>
            <a:ext cx="14627363" cy="11989032"/>
          </a:xfrm>
          <a:prstGeom prst="rect">
            <a:avLst/>
          </a:prstGeom>
          <a:noFill/>
        </p:spPr>
        <p:txBody>
          <a:bodyPr anchor="ctr"/>
          <a:lstStyle>
            <a:lvl1pPr marL="0" indent="0">
              <a:lnSpc>
                <a:spcPct val="150000"/>
              </a:lnSpc>
              <a:buNone/>
              <a:defRPr lang="en-US" sz="449" b="0" i="0" spc="0" smtClean="0">
                <a:ln>
                  <a:noFill/>
                </a:ln>
                <a:effectLst/>
                <a:latin typeface="Helvetica" charset="0"/>
                <a:ea typeface="Helvetica" charset="0"/>
                <a:cs typeface="Helvetica" charset="0"/>
              </a:defRPr>
            </a:lvl1pPr>
          </a:lstStyle>
          <a:p>
            <a:pPr lvl="0"/>
            <a:r>
              <a:rPr lang="en-US" dirty="0"/>
              <a:t>CONTENT HEADLINE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Suspendisse</a:t>
            </a:r>
            <a:r>
              <a:rPr lang="en-US" dirty="0"/>
              <a:t> in </a:t>
            </a:r>
            <a:r>
              <a:rPr lang="en-US" dirty="0" err="1"/>
              <a:t>scelerisque</a:t>
            </a:r>
            <a:r>
              <a:rPr lang="en-US" dirty="0"/>
              <a:t> </a:t>
            </a:r>
            <a:r>
              <a:rPr lang="en-US" dirty="0" err="1"/>
              <a:t>nisl</a:t>
            </a:r>
            <a:r>
              <a:rPr lang="en-US" dirty="0"/>
              <a:t>. </a:t>
            </a:r>
            <a:r>
              <a:rPr lang="en-US" dirty="0" err="1"/>
              <a:t>Sed</a:t>
            </a:r>
            <a:r>
              <a:rPr lang="en-US" dirty="0"/>
              <a:t> </a:t>
            </a:r>
            <a:r>
              <a:rPr lang="en-US" dirty="0" err="1"/>
              <a:t>ullamcorper</a:t>
            </a:r>
            <a:r>
              <a:rPr lang="en-US" dirty="0"/>
              <a:t> </a:t>
            </a:r>
            <a:r>
              <a:rPr lang="en-US" dirty="0" err="1"/>
              <a:t>suscipit</a:t>
            </a:r>
            <a:r>
              <a:rPr lang="en-US" dirty="0"/>
              <a:t> </a:t>
            </a:r>
            <a:r>
              <a:rPr lang="en-US" dirty="0" err="1"/>
              <a:t>risus</a:t>
            </a:r>
            <a:r>
              <a:rPr lang="en-US" dirty="0"/>
              <a:t>, </a:t>
            </a:r>
            <a:r>
              <a:rPr lang="en-US" dirty="0" err="1"/>
              <a:t>nec</a:t>
            </a:r>
            <a:r>
              <a:rPr lang="en-US" dirty="0"/>
              <a:t> </a:t>
            </a:r>
            <a:r>
              <a:rPr lang="en-US" dirty="0" err="1"/>
              <a:t>tincidunt</a:t>
            </a:r>
            <a:r>
              <a:rPr lang="en-US" dirty="0"/>
              <a:t> </a:t>
            </a:r>
            <a:r>
              <a:rPr lang="en-US" dirty="0" err="1"/>
              <a:t>risus</a:t>
            </a:r>
            <a:r>
              <a:rPr lang="en-US" dirty="0"/>
              <a:t> </a:t>
            </a:r>
            <a:r>
              <a:rPr lang="en-US" dirty="0" err="1"/>
              <a:t>tristique</a:t>
            </a:r>
            <a:r>
              <a:rPr lang="en-US" dirty="0"/>
              <a:t> et. </a:t>
            </a:r>
            <a:r>
              <a:rPr lang="en-US" dirty="0" err="1"/>
              <a:t>Etiam</a:t>
            </a:r>
            <a:r>
              <a:rPr lang="en-US" dirty="0"/>
              <a:t> </a:t>
            </a:r>
            <a:r>
              <a:rPr lang="en-US" dirty="0" err="1"/>
              <a:t>dapibus</a:t>
            </a:r>
            <a:r>
              <a:rPr lang="en-US" dirty="0"/>
              <a:t> </a:t>
            </a:r>
            <a:r>
              <a:rPr lang="en-US" dirty="0" err="1"/>
              <a:t>diam</a:t>
            </a:r>
            <a:r>
              <a:rPr lang="en-US" dirty="0"/>
              <a:t> id </a:t>
            </a:r>
            <a:r>
              <a:rPr lang="en-US" dirty="0" err="1"/>
              <a:t>nisl</a:t>
            </a:r>
            <a:r>
              <a:rPr lang="en-US" dirty="0"/>
              <a:t> </a:t>
            </a:r>
            <a:r>
              <a:rPr lang="en-US" dirty="0" err="1"/>
              <a:t>accumsan</a:t>
            </a:r>
            <a:r>
              <a:rPr lang="en-US" dirty="0"/>
              <a:t>, </a:t>
            </a:r>
            <a:r>
              <a:rPr lang="en-US" dirty="0" err="1"/>
              <a:t>eu</a:t>
            </a:r>
            <a:r>
              <a:rPr lang="en-US" dirty="0"/>
              <a:t> </a:t>
            </a:r>
            <a:r>
              <a:rPr lang="en-US" dirty="0" err="1"/>
              <a:t>placerat</a:t>
            </a:r>
            <a:r>
              <a:rPr lang="en-US" dirty="0"/>
              <a:t> </a:t>
            </a:r>
            <a:r>
              <a:rPr lang="en-US" dirty="0" err="1"/>
              <a:t>sapien</a:t>
            </a:r>
            <a:r>
              <a:rPr lang="en-US" dirty="0"/>
              <a:t> tempus. Maecenas ligula ipsum, </a:t>
            </a:r>
            <a:r>
              <a:rPr lang="en-US" dirty="0" err="1"/>
              <a:t>finibus</a:t>
            </a:r>
            <a:r>
              <a:rPr lang="en-US" dirty="0"/>
              <a:t> </a:t>
            </a:r>
            <a:r>
              <a:rPr lang="en-US" dirty="0" err="1"/>
              <a:t>ut</a:t>
            </a:r>
            <a:r>
              <a:rPr lang="en-US" dirty="0"/>
              <a:t> semper at, </a:t>
            </a:r>
            <a:r>
              <a:rPr lang="en-US" dirty="0" err="1"/>
              <a:t>tristique</a:t>
            </a:r>
            <a:r>
              <a:rPr lang="en-US" dirty="0"/>
              <a:t> </a:t>
            </a:r>
            <a:r>
              <a:rPr lang="en-US" dirty="0" err="1"/>
              <a:t>sed</a:t>
            </a:r>
            <a:r>
              <a:rPr lang="en-US" dirty="0"/>
              <a:t> </a:t>
            </a:r>
            <a:r>
              <a:rPr lang="en-US" dirty="0" err="1"/>
              <a:t>leo</a:t>
            </a:r>
            <a:r>
              <a:rPr lang="en-US" dirty="0"/>
              <a:t>. </a:t>
            </a:r>
            <a:r>
              <a:rPr lang="en-US" dirty="0" err="1"/>
              <a:t>Pellentesque</a:t>
            </a:r>
            <a:r>
              <a:rPr lang="en-US" dirty="0"/>
              <a:t> </a:t>
            </a:r>
            <a:r>
              <a:rPr lang="en-US" dirty="0" err="1"/>
              <a:t>erat</a:t>
            </a:r>
            <a:r>
              <a:rPr lang="en-US" dirty="0"/>
              <a:t> </a:t>
            </a:r>
            <a:r>
              <a:rPr lang="en-US" dirty="0" err="1"/>
              <a:t>metus</a:t>
            </a:r>
            <a:r>
              <a:rPr lang="en-US" dirty="0"/>
              <a:t>, </a:t>
            </a:r>
            <a:r>
              <a:rPr lang="en-US" dirty="0" err="1"/>
              <a:t>egestas</a:t>
            </a:r>
            <a:r>
              <a:rPr lang="en-US" dirty="0"/>
              <a:t> </a:t>
            </a:r>
            <a:r>
              <a:rPr lang="en-US" dirty="0" err="1"/>
              <a:t>feugiat</a:t>
            </a:r>
            <a:r>
              <a:rPr lang="en-US" dirty="0"/>
              <a:t> </a:t>
            </a:r>
            <a:r>
              <a:rPr lang="en-US" dirty="0" err="1"/>
              <a:t>egestas</a:t>
            </a:r>
            <a:r>
              <a:rPr lang="en-US" dirty="0"/>
              <a:t> at, </a:t>
            </a:r>
            <a:r>
              <a:rPr lang="en-US" dirty="0" err="1"/>
              <a:t>sollicitudin</a:t>
            </a:r>
            <a:r>
              <a:rPr lang="en-US" dirty="0"/>
              <a:t> at </a:t>
            </a:r>
            <a:r>
              <a:rPr lang="en-US" dirty="0" err="1"/>
              <a:t>tortor</a:t>
            </a:r>
            <a:r>
              <a:rPr lang="en-US" dirty="0"/>
              <a:t>. Integer </a:t>
            </a:r>
            <a:r>
              <a:rPr lang="en-US" dirty="0" err="1"/>
              <a:t>orci</a:t>
            </a:r>
            <a:r>
              <a:rPr lang="en-US" dirty="0"/>
              <a:t> </a:t>
            </a:r>
            <a:r>
              <a:rPr lang="en-US" dirty="0" err="1"/>
              <a:t>tortor</a:t>
            </a:r>
            <a:r>
              <a:rPr lang="en-US" dirty="0"/>
              <a:t>, </a:t>
            </a:r>
            <a:r>
              <a:rPr lang="en-US" dirty="0" err="1"/>
              <a:t>sodales</a:t>
            </a:r>
            <a:r>
              <a:rPr lang="en-US" dirty="0"/>
              <a:t> sit </a:t>
            </a:r>
            <a:r>
              <a:rPr lang="en-US" dirty="0" err="1"/>
              <a:t>amet</a:t>
            </a:r>
            <a:r>
              <a:rPr lang="en-US" dirty="0"/>
              <a:t> </a:t>
            </a:r>
            <a:r>
              <a:rPr lang="en-US" dirty="0" err="1"/>
              <a:t>mauris</a:t>
            </a:r>
            <a:r>
              <a:rPr lang="en-US" dirty="0"/>
              <a:t> a, </a:t>
            </a:r>
            <a:r>
              <a:rPr lang="en-US" dirty="0" err="1"/>
              <a:t>bibendum</a:t>
            </a:r>
            <a:r>
              <a:rPr lang="en-US" dirty="0"/>
              <a:t> </a:t>
            </a:r>
            <a:r>
              <a:rPr lang="en-US" dirty="0" err="1"/>
              <a:t>aliquam</a:t>
            </a:r>
            <a:r>
              <a:rPr lang="en-US" dirty="0"/>
              <a:t> </a:t>
            </a:r>
            <a:r>
              <a:rPr lang="en-US" dirty="0" err="1"/>
              <a:t>turpis</a:t>
            </a:r>
            <a:r>
              <a:rPr lang="en-US" dirty="0"/>
              <a:t>.</a:t>
            </a:r>
          </a:p>
        </p:txBody>
      </p:sp>
      <p:sp>
        <p:nvSpPr>
          <p:cNvPr id="17" name="Date Placeholder 3"/>
          <p:cNvSpPr>
            <a:spLocks noGrp="1"/>
          </p:cNvSpPr>
          <p:nvPr>
            <p:ph type="dt" sz="half" idx="2"/>
          </p:nvPr>
        </p:nvSpPr>
        <p:spPr>
          <a:xfrm>
            <a:off x="1920240" y="30510482"/>
            <a:ext cx="8641080" cy="1752600"/>
          </a:xfrm>
          <a:prstGeom prst="rect">
            <a:avLst/>
          </a:prstGeom>
        </p:spPr>
        <p:txBody>
          <a:bodyPr anchor="ctr"/>
          <a:lstStyle>
            <a:lvl1pPr>
              <a:defRPr sz="449" b="0" i="0">
                <a:solidFill>
                  <a:schemeClr val="bg2"/>
                </a:solidFill>
                <a:latin typeface="Helvetica" charset="0"/>
                <a:ea typeface="Helvetica" charset="0"/>
                <a:cs typeface="Helvetica" charset="0"/>
              </a:defRPr>
            </a:lvl1pPr>
          </a:lstStyle>
          <a:p>
            <a:fld id="{D8D975BA-D0DC-0D4A-B1B6-F616A2D4F06B}" type="datetime1">
              <a:rPr lang="en-US" smtClean="0"/>
              <a:t>8/8/2022</a:t>
            </a:fld>
            <a:endParaRPr lang="en-US" dirty="0"/>
          </a:p>
        </p:txBody>
      </p:sp>
      <p:sp>
        <p:nvSpPr>
          <p:cNvPr id="18" name="Slide Number Placeholder 5"/>
          <p:cNvSpPr>
            <a:spLocks noGrp="1"/>
          </p:cNvSpPr>
          <p:nvPr>
            <p:ph type="sldNum" sz="quarter" idx="4"/>
          </p:nvPr>
        </p:nvSpPr>
        <p:spPr>
          <a:xfrm>
            <a:off x="25683210" y="30510487"/>
            <a:ext cx="8641080" cy="1752600"/>
          </a:xfrm>
          <a:prstGeom prst="rect">
            <a:avLst/>
          </a:prstGeom>
        </p:spPr>
        <p:txBody>
          <a:bodyPr anchor="ctr"/>
          <a:lstStyle>
            <a:lvl1pPr algn="r">
              <a:defRPr sz="449" b="0" i="0">
                <a:solidFill>
                  <a:schemeClr val="bg2"/>
                </a:solidFill>
                <a:latin typeface="Helvetica" charset="0"/>
                <a:ea typeface="Helvetica" charset="0"/>
                <a:cs typeface="Helvetica" charset="0"/>
              </a:defRPr>
            </a:lvl1pPr>
          </a:lstStyle>
          <a:p>
            <a:fld id="{71B84A63-EDA9-B24B-A105-82A949BAB0F8}" type="slidenum">
              <a:rPr lang="en-US" smtClean="0"/>
              <a:pPr/>
              <a:t>‹#›</a:t>
            </a:fld>
            <a:endParaRPr lang="en-US" dirty="0"/>
          </a:p>
        </p:txBody>
      </p:sp>
      <p:sp>
        <p:nvSpPr>
          <p:cNvPr id="19" name="Footer Placeholder 4"/>
          <p:cNvSpPr>
            <a:spLocks noGrp="1"/>
          </p:cNvSpPr>
          <p:nvPr>
            <p:ph type="ftr" sz="quarter" idx="3"/>
          </p:nvPr>
        </p:nvSpPr>
        <p:spPr>
          <a:xfrm>
            <a:off x="12046508" y="30510487"/>
            <a:ext cx="12961620" cy="1752600"/>
          </a:xfrm>
          <a:prstGeom prst="rect">
            <a:avLst/>
          </a:prstGeom>
        </p:spPr>
        <p:txBody>
          <a:bodyPr anchor="ctr"/>
          <a:lstStyle>
            <a:lvl1pPr algn="ctr">
              <a:defRPr sz="449" b="0" i="0">
                <a:solidFill>
                  <a:schemeClr val="bg2"/>
                </a:solidFill>
                <a:latin typeface="Helvetica" charset="0"/>
                <a:ea typeface="Helvetica" charset="0"/>
                <a:cs typeface="Helvetica" charset="0"/>
              </a:defRPr>
            </a:lvl1pPr>
          </a:lstStyle>
          <a:p>
            <a:r>
              <a:rPr lang="en-US"/>
              <a:t>Page Title</a:t>
            </a:r>
            <a:endParaRPr lang="en-US" dirty="0"/>
          </a:p>
        </p:txBody>
      </p:sp>
    </p:spTree>
    <p:extLst>
      <p:ext uri="{BB962C8B-B14F-4D97-AF65-F5344CB8AC3E}">
        <p14:creationId xmlns:p14="http://schemas.microsoft.com/office/powerpoint/2010/main" val="1328355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ist">
    <p:spTree>
      <p:nvGrpSpPr>
        <p:cNvPr id="1" name=""/>
        <p:cNvGrpSpPr/>
        <p:nvPr/>
      </p:nvGrpSpPr>
      <p:grpSpPr>
        <a:xfrm>
          <a:off x="0" y="0"/>
          <a:ext cx="0" cy="0"/>
          <a:chOff x="0" y="0"/>
          <a:chExt cx="0" cy="0"/>
        </a:xfrm>
      </p:grpSpPr>
      <p:sp>
        <p:nvSpPr>
          <p:cNvPr id="25" name="Picture Placeholder 24"/>
          <p:cNvSpPr>
            <a:spLocks noGrp="1"/>
          </p:cNvSpPr>
          <p:nvPr>
            <p:ph type="pic" sz="quarter" idx="13"/>
          </p:nvPr>
        </p:nvSpPr>
        <p:spPr>
          <a:xfrm>
            <a:off x="10891365" y="1"/>
            <a:ext cx="27513440" cy="29900880"/>
          </a:xfrm>
          <a:custGeom>
            <a:avLst/>
            <a:gdLst>
              <a:gd name="connsiteX0" fmla="*/ 0 w 8734425"/>
              <a:gd name="connsiteY0" fmla="*/ 0 h 6229350"/>
              <a:gd name="connsiteX1" fmla="*/ 8734425 w 8734425"/>
              <a:gd name="connsiteY1" fmla="*/ 0 h 6229350"/>
              <a:gd name="connsiteX2" fmla="*/ 8734425 w 8734425"/>
              <a:gd name="connsiteY2" fmla="*/ 6229350 h 6229350"/>
              <a:gd name="connsiteX3" fmla="*/ 0 w 8734425"/>
              <a:gd name="connsiteY3" fmla="*/ 6229350 h 6229350"/>
              <a:gd name="connsiteX4" fmla="*/ 0 w 8734425"/>
              <a:gd name="connsiteY4" fmla="*/ 5200650 h 6229350"/>
              <a:gd name="connsiteX5" fmla="*/ 2514601 w 8734425"/>
              <a:gd name="connsiteY5" fmla="*/ 5200650 h 6229350"/>
              <a:gd name="connsiteX6" fmla="*/ 2514601 w 8734425"/>
              <a:gd name="connsiteY6" fmla="*/ 1028700 h 6229350"/>
              <a:gd name="connsiteX7" fmla="*/ 0 w 8734425"/>
              <a:gd name="connsiteY7" fmla="*/ 1028700 h 622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34425" h="6229350">
                <a:moveTo>
                  <a:pt x="0" y="0"/>
                </a:moveTo>
                <a:lnTo>
                  <a:pt x="8734425" y="0"/>
                </a:lnTo>
                <a:lnTo>
                  <a:pt x="8734425" y="6229350"/>
                </a:lnTo>
                <a:lnTo>
                  <a:pt x="0" y="6229350"/>
                </a:lnTo>
                <a:lnTo>
                  <a:pt x="0" y="5200650"/>
                </a:lnTo>
                <a:lnTo>
                  <a:pt x="2514601" y="5200650"/>
                </a:lnTo>
                <a:lnTo>
                  <a:pt x="2514601" y="1028700"/>
                </a:lnTo>
                <a:lnTo>
                  <a:pt x="0" y="1028700"/>
                </a:lnTo>
                <a:close/>
              </a:path>
            </a:pathLst>
          </a:custGeom>
        </p:spPr>
        <p:txBody>
          <a:bodyPr wrap="square">
            <a:noAutofit/>
          </a:bodyPr>
          <a:lstStyle/>
          <a:p>
            <a:r>
              <a:rPr lang="en-US"/>
              <a:t>Click icon to add picture</a:t>
            </a:r>
            <a:endParaRPr lang="en-US" dirty="0"/>
          </a:p>
        </p:txBody>
      </p:sp>
      <p:sp>
        <p:nvSpPr>
          <p:cNvPr id="3" name="Text Placeholder 2"/>
          <p:cNvSpPr>
            <a:spLocks noGrp="1"/>
          </p:cNvSpPr>
          <p:nvPr>
            <p:ph type="body" sz="quarter" idx="14" hasCustomPrompt="1"/>
          </p:nvPr>
        </p:nvSpPr>
        <p:spPr>
          <a:xfrm>
            <a:off x="2790351" y="11413827"/>
            <a:ext cx="13181648" cy="9448531"/>
          </a:xfrm>
          <a:prstGeom prst="rect">
            <a:avLst/>
          </a:prstGeom>
        </p:spPr>
        <p:txBody>
          <a:bodyPr/>
          <a:lstStyle>
            <a:lvl1pPr marL="85564" indent="-85564">
              <a:lnSpc>
                <a:spcPct val="150000"/>
              </a:lnSpc>
              <a:buFont typeface="Arial" charset="0"/>
              <a:buChar char="•"/>
              <a:defRPr sz="449" b="0" i="0">
                <a:solidFill>
                  <a:schemeClr val="accent1"/>
                </a:solidFill>
                <a:latin typeface="Helvetica" charset="0"/>
                <a:ea typeface="Helvetica" charset="0"/>
                <a:cs typeface="Helvetica" charset="0"/>
              </a:defRPr>
            </a:lvl1pPr>
            <a:lvl2pPr marL="256691" indent="-85564">
              <a:lnSpc>
                <a:spcPct val="150000"/>
              </a:lnSpc>
              <a:buFont typeface="Arial" charset="0"/>
              <a:buChar char="•"/>
              <a:defRPr sz="449" b="0" i="0">
                <a:solidFill>
                  <a:schemeClr val="accent1"/>
                </a:solidFill>
                <a:latin typeface="Helvetica" charset="0"/>
                <a:ea typeface="Helvetica" charset="0"/>
                <a:cs typeface="Helvetica" charset="0"/>
              </a:defRPr>
            </a:lvl2pPr>
            <a:lvl3pPr marL="427817" indent="-85564">
              <a:lnSpc>
                <a:spcPct val="150000"/>
              </a:lnSpc>
              <a:buFont typeface="Arial" charset="0"/>
              <a:buChar char="•"/>
              <a:defRPr sz="449" b="0" i="0">
                <a:solidFill>
                  <a:schemeClr val="accent1"/>
                </a:solidFill>
                <a:latin typeface="Helvetica" charset="0"/>
                <a:ea typeface="Helvetica" charset="0"/>
                <a:cs typeface="Helvetica" charset="0"/>
              </a:defRPr>
            </a:lvl3pPr>
            <a:lvl4pPr marL="598945" indent="-85564">
              <a:lnSpc>
                <a:spcPct val="150000"/>
              </a:lnSpc>
              <a:buFont typeface="Arial" charset="0"/>
              <a:buChar char="•"/>
              <a:defRPr sz="449" b="0" i="0">
                <a:solidFill>
                  <a:schemeClr val="accent1"/>
                </a:solidFill>
                <a:latin typeface="Helvetica" charset="0"/>
                <a:ea typeface="Helvetica" charset="0"/>
                <a:cs typeface="Helvetica" charset="0"/>
              </a:defRPr>
            </a:lvl4pPr>
            <a:lvl5pPr marL="770072" indent="-85564">
              <a:lnSpc>
                <a:spcPct val="150000"/>
              </a:lnSpc>
              <a:buFont typeface="Arial" charset="0"/>
              <a:buChar char="•"/>
              <a:defRPr sz="449" b="0" i="0">
                <a:solidFill>
                  <a:schemeClr val="accent1"/>
                </a:solidFill>
                <a:latin typeface="Helvetica" charset="0"/>
                <a:ea typeface="Helvetica" charset="0"/>
                <a:cs typeface="Helvetica" charset="0"/>
              </a:defRPr>
            </a:lvl5pPr>
          </a:lstStyle>
          <a:p>
            <a:pPr lvl="0"/>
            <a:r>
              <a:rPr lang="en-US" dirty="0"/>
              <a:t>Make a bulleted list really easy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26"/>
          <p:cNvSpPr>
            <a:spLocks noGrp="1"/>
          </p:cNvSpPr>
          <p:nvPr>
            <p:ph type="body" sz="quarter" idx="15" hasCustomPrompt="1"/>
          </p:nvPr>
        </p:nvSpPr>
        <p:spPr>
          <a:xfrm>
            <a:off x="2790358" y="10143575"/>
            <a:ext cx="14627363" cy="1164873"/>
          </a:xfrm>
          <a:prstGeom prst="rect">
            <a:avLst/>
          </a:prstGeom>
          <a:noFill/>
        </p:spPr>
        <p:txBody>
          <a:bodyPr anchor="ctr"/>
          <a:lstStyle>
            <a:lvl1pPr marL="0" indent="0">
              <a:lnSpc>
                <a:spcPct val="150000"/>
              </a:lnSpc>
              <a:buNone/>
              <a:defRPr lang="en-US" sz="449" b="0" i="0" spc="0" smtClean="0">
                <a:ln>
                  <a:noFill/>
                </a:ln>
                <a:solidFill>
                  <a:schemeClr val="accent1"/>
                </a:solidFill>
                <a:effectLst/>
                <a:latin typeface="Helvetica" charset="0"/>
                <a:ea typeface="Helvetica" charset="0"/>
                <a:cs typeface="Helvetica" charset="0"/>
              </a:defRPr>
            </a:lvl1pPr>
          </a:lstStyle>
          <a:p>
            <a:pPr lvl="0"/>
            <a:r>
              <a:rPr lang="en-US" dirty="0"/>
              <a:t>CONTENT HEADLINE </a:t>
            </a:r>
          </a:p>
        </p:txBody>
      </p:sp>
      <p:sp>
        <p:nvSpPr>
          <p:cNvPr id="18" name="Date Placeholder 3"/>
          <p:cNvSpPr>
            <a:spLocks noGrp="1"/>
          </p:cNvSpPr>
          <p:nvPr>
            <p:ph type="dt" sz="half" idx="2"/>
          </p:nvPr>
        </p:nvSpPr>
        <p:spPr>
          <a:xfrm>
            <a:off x="1920240" y="30510482"/>
            <a:ext cx="8641080" cy="1752600"/>
          </a:xfrm>
          <a:prstGeom prst="rect">
            <a:avLst/>
          </a:prstGeom>
        </p:spPr>
        <p:txBody>
          <a:bodyPr anchor="ctr"/>
          <a:lstStyle>
            <a:lvl1pPr>
              <a:defRPr sz="449" b="0" i="0">
                <a:solidFill>
                  <a:schemeClr val="bg2"/>
                </a:solidFill>
                <a:latin typeface="Helvetica" charset="0"/>
                <a:ea typeface="Helvetica" charset="0"/>
                <a:cs typeface="Helvetica" charset="0"/>
              </a:defRPr>
            </a:lvl1pPr>
          </a:lstStyle>
          <a:p>
            <a:fld id="{9D8376A9-CF73-2844-AE41-E326B0950281}" type="datetime1">
              <a:rPr lang="en-US" smtClean="0"/>
              <a:t>8/8/2022</a:t>
            </a:fld>
            <a:endParaRPr lang="en-US" dirty="0"/>
          </a:p>
        </p:txBody>
      </p:sp>
      <p:sp>
        <p:nvSpPr>
          <p:cNvPr id="19" name="Slide Number Placeholder 5"/>
          <p:cNvSpPr>
            <a:spLocks noGrp="1"/>
          </p:cNvSpPr>
          <p:nvPr>
            <p:ph type="sldNum" sz="quarter" idx="4"/>
          </p:nvPr>
        </p:nvSpPr>
        <p:spPr>
          <a:xfrm>
            <a:off x="25683210" y="30510487"/>
            <a:ext cx="8641080" cy="1752600"/>
          </a:xfrm>
          <a:prstGeom prst="rect">
            <a:avLst/>
          </a:prstGeom>
        </p:spPr>
        <p:txBody>
          <a:bodyPr anchor="ctr"/>
          <a:lstStyle>
            <a:lvl1pPr algn="r">
              <a:defRPr sz="449" b="0" i="0">
                <a:solidFill>
                  <a:schemeClr val="bg2"/>
                </a:solidFill>
                <a:latin typeface="Helvetica" charset="0"/>
                <a:ea typeface="Helvetica" charset="0"/>
                <a:cs typeface="Helvetica" charset="0"/>
              </a:defRPr>
            </a:lvl1pPr>
          </a:lstStyle>
          <a:p>
            <a:fld id="{05C3F91E-0D18-9647-B89F-469C10A4005D}" type="slidenum">
              <a:rPr lang="en-US" smtClean="0"/>
              <a:pPr/>
              <a:t>‹#›</a:t>
            </a:fld>
            <a:endParaRPr lang="en-US" dirty="0"/>
          </a:p>
        </p:txBody>
      </p:sp>
      <p:sp>
        <p:nvSpPr>
          <p:cNvPr id="20" name="Footer Placeholder 4"/>
          <p:cNvSpPr>
            <a:spLocks noGrp="1"/>
          </p:cNvSpPr>
          <p:nvPr>
            <p:ph type="ftr" sz="quarter" idx="3"/>
          </p:nvPr>
        </p:nvSpPr>
        <p:spPr>
          <a:xfrm>
            <a:off x="12046508" y="30510487"/>
            <a:ext cx="12961620" cy="1752600"/>
          </a:xfrm>
          <a:prstGeom prst="rect">
            <a:avLst/>
          </a:prstGeom>
        </p:spPr>
        <p:txBody>
          <a:bodyPr anchor="ctr"/>
          <a:lstStyle>
            <a:lvl1pPr algn="ctr">
              <a:defRPr sz="449" b="0" i="0">
                <a:solidFill>
                  <a:schemeClr val="bg2"/>
                </a:solidFill>
                <a:latin typeface="Helvetica" charset="0"/>
                <a:ea typeface="Helvetica" charset="0"/>
                <a:cs typeface="Helvetica" charset="0"/>
              </a:defRPr>
            </a:lvl1pPr>
          </a:lstStyle>
          <a:p>
            <a:r>
              <a:rPr lang="en-US"/>
              <a:t>Page Title</a:t>
            </a:r>
            <a:endParaRPr lang="en-US" dirty="0"/>
          </a:p>
        </p:txBody>
      </p:sp>
    </p:spTree>
    <p:extLst>
      <p:ext uri="{BB962C8B-B14F-4D97-AF65-F5344CB8AC3E}">
        <p14:creationId xmlns:p14="http://schemas.microsoft.com/office/powerpoint/2010/main" val="2902332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Paragraph">
    <p:spTree>
      <p:nvGrpSpPr>
        <p:cNvPr id="1" name=""/>
        <p:cNvGrpSpPr/>
        <p:nvPr/>
      </p:nvGrpSpPr>
      <p:grpSpPr>
        <a:xfrm>
          <a:off x="0" y="0"/>
          <a:ext cx="0" cy="0"/>
          <a:chOff x="0" y="0"/>
          <a:chExt cx="0" cy="0"/>
        </a:xfrm>
      </p:grpSpPr>
      <p:sp>
        <p:nvSpPr>
          <p:cNvPr id="30" name="Text Placeholder 26"/>
          <p:cNvSpPr>
            <a:spLocks noGrp="1"/>
          </p:cNvSpPr>
          <p:nvPr>
            <p:ph type="body" sz="quarter" idx="15" hasCustomPrompt="1"/>
          </p:nvPr>
        </p:nvSpPr>
        <p:spPr>
          <a:xfrm>
            <a:off x="2892019" y="8955928"/>
            <a:ext cx="14627363" cy="11989032"/>
          </a:xfrm>
          <a:prstGeom prst="rect">
            <a:avLst/>
          </a:prstGeom>
          <a:noFill/>
        </p:spPr>
        <p:txBody>
          <a:bodyPr anchor="ctr"/>
          <a:lstStyle>
            <a:lvl1pPr marL="0" indent="0">
              <a:lnSpc>
                <a:spcPct val="150000"/>
              </a:lnSpc>
              <a:buNone/>
              <a:defRPr lang="en-US" sz="449" b="0" i="0" spc="0" smtClean="0">
                <a:ln>
                  <a:noFill/>
                </a:ln>
                <a:effectLst/>
                <a:latin typeface="Helvetica" charset="0"/>
                <a:ea typeface="Helvetica" charset="0"/>
                <a:cs typeface="Helvetica" charset="0"/>
              </a:defRPr>
            </a:lvl1pPr>
          </a:lstStyle>
          <a:p>
            <a:pPr lvl="0"/>
            <a:r>
              <a:rPr lang="en-US" dirty="0"/>
              <a:t>CONTENT HEADLINE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Suspendisse</a:t>
            </a:r>
            <a:r>
              <a:rPr lang="en-US" dirty="0"/>
              <a:t> in </a:t>
            </a:r>
            <a:r>
              <a:rPr lang="en-US" dirty="0" err="1"/>
              <a:t>scelerisque</a:t>
            </a:r>
            <a:r>
              <a:rPr lang="en-US" dirty="0"/>
              <a:t> </a:t>
            </a:r>
            <a:r>
              <a:rPr lang="en-US" dirty="0" err="1"/>
              <a:t>nisl</a:t>
            </a:r>
            <a:r>
              <a:rPr lang="en-US" dirty="0"/>
              <a:t>. </a:t>
            </a:r>
            <a:r>
              <a:rPr lang="en-US" dirty="0" err="1"/>
              <a:t>Sed</a:t>
            </a:r>
            <a:r>
              <a:rPr lang="en-US" dirty="0"/>
              <a:t> </a:t>
            </a:r>
            <a:r>
              <a:rPr lang="en-US" dirty="0" err="1"/>
              <a:t>ullamcorper</a:t>
            </a:r>
            <a:r>
              <a:rPr lang="en-US" dirty="0"/>
              <a:t> </a:t>
            </a:r>
            <a:r>
              <a:rPr lang="en-US" dirty="0" err="1"/>
              <a:t>suscipit</a:t>
            </a:r>
            <a:r>
              <a:rPr lang="en-US" dirty="0"/>
              <a:t> </a:t>
            </a:r>
            <a:r>
              <a:rPr lang="en-US" dirty="0" err="1"/>
              <a:t>risus</a:t>
            </a:r>
            <a:r>
              <a:rPr lang="en-US" dirty="0"/>
              <a:t>, </a:t>
            </a:r>
            <a:r>
              <a:rPr lang="en-US" dirty="0" err="1"/>
              <a:t>nec</a:t>
            </a:r>
            <a:r>
              <a:rPr lang="en-US" dirty="0"/>
              <a:t> </a:t>
            </a:r>
            <a:r>
              <a:rPr lang="en-US" dirty="0" err="1"/>
              <a:t>tincidunt</a:t>
            </a:r>
            <a:r>
              <a:rPr lang="en-US" dirty="0"/>
              <a:t> </a:t>
            </a:r>
            <a:r>
              <a:rPr lang="en-US" dirty="0" err="1"/>
              <a:t>risus</a:t>
            </a:r>
            <a:r>
              <a:rPr lang="en-US" dirty="0"/>
              <a:t> </a:t>
            </a:r>
            <a:r>
              <a:rPr lang="en-US" dirty="0" err="1"/>
              <a:t>tristique</a:t>
            </a:r>
            <a:r>
              <a:rPr lang="en-US" dirty="0"/>
              <a:t> et. </a:t>
            </a:r>
            <a:r>
              <a:rPr lang="en-US" dirty="0" err="1"/>
              <a:t>Etiam</a:t>
            </a:r>
            <a:r>
              <a:rPr lang="en-US" dirty="0"/>
              <a:t> </a:t>
            </a:r>
            <a:r>
              <a:rPr lang="en-US" dirty="0" err="1"/>
              <a:t>dapibus</a:t>
            </a:r>
            <a:r>
              <a:rPr lang="en-US" dirty="0"/>
              <a:t> </a:t>
            </a:r>
            <a:r>
              <a:rPr lang="en-US" dirty="0" err="1"/>
              <a:t>diam</a:t>
            </a:r>
            <a:r>
              <a:rPr lang="en-US" dirty="0"/>
              <a:t> id </a:t>
            </a:r>
            <a:r>
              <a:rPr lang="en-US" dirty="0" err="1"/>
              <a:t>nisl</a:t>
            </a:r>
            <a:r>
              <a:rPr lang="en-US" dirty="0"/>
              <a:t> </a:t>
            </a:r>
            <a:r>
              <a:rPr lang="en-US" dirty="0" err="1"/>
              <a:t>accumsan</a:t>
            </a:r>
            <a:r>
              <a:rPr lang="en-US" dirty="0"/>
              <a:t>, </a:t>
            </a:r>
            <a:r>
              <a:rPr lang="en-US" dirty="0" err="1"/>
              <a:t>eu</a:t>
            </a:r>
            <a:r>
              <a:rPr lang="en-US" dirty="0"/>
              <a:t> </a:t>
            </a:r>
            <a:r>
              <a:rPr lang="en-US" dirty="0" err="1"/>
              <a:t>placerat</a:t>
            </a:r>
            <a:r>
              <a:rPr lang="en-US" dirty="0"/>
              <a:t> </a:t>
            </a:r>
            <a:r>
              <a:rPr lang="en-US" dirty="0" err="1"/>
              <a:t>sapien</a:t>
            </a:r>
            <a:r>
              <a:rPr lang="en-US" dirty="0"/>
              <a:t> tempus. Maecenas ligula ipsum, </a:t>
            </a:r>
            <a:r>
              <a:rPr lang="en-US" dirty="0" err="1"/>
              <a:t>finibus</a:t>
            </a:r>
            <a:r>
              <a:rPr lang="en-US" dirty="0"/>
              <a:t> </a:t>
            </a:r>
            <a:r>
              <a:rPr lang="en-US" dirty="0" err="1"/>
              <a:t>ut</a:t>
            </a:r>
            <a:r>
              <a:rPr lang="en-US" dirty="0"/>
              <a:t> semper at, </a:t>
            </a:r>
            <a:r>
              <a:rPr lang="en-US" dirty="0" err="1"/>
              <a:t>tristique</a:t>
            </a:r>
            <a:r>
              <a:rPr lang="en-US" dirty="0"/>
              <a:t> </a:t>
            </a:r>
            <a:r>
              <a:rPr lang="en-US" dirty="0" err="1"/>
              <a:t>sed</a:t>
            </a:r>
            <a:r>
              <a:rPr lang="en-US" dirty="0"/>
              <a:t> </a:t>
            </a:r>
            <a:r>
              <a:rPr lang="en-US" dirty="0" err="1"/>
              <a:t>leo</a:t>
            </a:r>
            <a:r>
              <a:rPr lang="en-US" dirty="0"/>
              <a:t>. </a:t>
            </a:r>
            <a:r>
              <a:rPr lang="en-US" dirty="0" err="1"/>
              <a:t>Pellentesque</a:t>
            </a:r>
            <a:r>
              <a:rPr lang="en-US" dirty="0"/>
              <a:t> </a:t>
            </a:r>
            <a:r>
              <a:rPr lang="en-US" dirty="0" err="1"/>
              <a:t>erat</a:t>
            </a:r>
            <a:r>
              <a:rPr lang="en-US" dirty="0"/>
              <a:t> </a:t>
            </a:r>
            <a:r>
              <a:rPr lang="en-US" dirty="0" err="1"/>
              <a:t>metus</a:t>
            </a:r>
            <a:r>
              <a:rPr lang="en-US" dirty="0"/>
              <a:t>, </a:t>
            </a:r>
            <a:r>
              <a:rPr lang="en-US" dirty="0" err="1"/>
              <a:t>egestas</a:t>
            </a:r>
            <a:r>
              <a:rPr lang="en-US" dirty="0"/>
              <a:t> </a:t>
            </a:r>
            <a:r>
              <a:rPr lang="en-US" dirty="0" err="1"/>
              <a:t>feugiat</a:t>
            </a:r>
            <a:r>
              <a:rPr lang="en-US" dirty="0"/>
              <a:t> </a:t>
            </a:r>
            <a:r>
              <a:rPr lang="en-US" dirty="0" err="1"/>
              <a:t>egestas</a:t>
            </a:r>
            <a:r>
              <a:rPr lang="en-US" dirty="0"/>
              <a:t> at, </a:t>
            </a:r>
            <a:r>
              <a:rPr lang="en-US" dirty="0" err="1"/>
              <a:t>sollicitudin</a:t>
            </a:r>
            <a:r>
              <a:rPr lang="en-US" dirty="0"/>
              <a:t> at </a:t>
            </a:r>
            <a:r>
              <a:rPr lang="en-US" dirty="0" err="1"/>
              <a:t>tortor</a:t>
            </a:r>
            <a:r>
              <a:rPr lang="en-US" dirty="0"/>
              <a:t>. Integer </a:t>
            </a:r>
            <a:r>
              <a:rPr lang="en-US" dirty="0" err="1"/>
              <a:t>orci</a:t>
            </a:r>
            <a:r>
              <a:rPr lang="en-US" dirty="0"/>
              <a:t> </a:t>
            </a:r>
            <a:r>
              <a:rPr lang="en-US" dirty="0" err="1"/>
              <a:t>tortor</a:t>
            </a:r>
            <a:r>
              <a:rPr lang="en-US" dirty="0"/>
              <a:t>, </a:t>
            </a:r>
            <a:r>
              <a:rPr lang="en-US" dirty="0" err="1"/>
              <a:t>sodales</a:t>
            </a:r>
            <a:r>
              <a:rPr lang="en-US" dirty="0"/>
              <a:t> sit </a:t>
            </a:r>
            <a:r>
              <a:rPr lang="en-US" dirty="0" err="1"/>
              <a:t>amet</a:t>
            </a:r>
            <a:r>
              <a:rPr lang="en-US" dirty="0"/>
              <a:t> </a:t>
            </a:r>
            <a:r>
              <a:rPr lang="en-US" dirty="0" err="1"/>
              <a:t>mauris</a:t>
            </a:r>
            <a:r>
              <a:rPr lang="en-US" dirty="0"/>
              <a:t> a, </a:t>
            </a:r>
            <a:r>
              <a:rPr lang="en-US" dirty="0" err="1"/>
              <a:t>bibendum</a:t>
            </a:r>
            <a:r>
              <a:rPr lang="en-US" dirty="0"/>
              <a:t> </a:t>
            </a:r>
            <a:r>
              <a:rPr lang="en-US" dirty="0" err="1"/>
              <a:t>aliquam</a:t>
            </a:r>
            <a:r>
              <a:rPr lang="en-US" dirty="0"/>
              <a:t> </a:t>
            </a:r>
            <a:r>
              <a:rPr lang="en-US" dirty="0" err="1"/>
              <a:t>turpis</a:t>
            </a:r>
            <a:r>
              <a:rPr lang="en-US" dirty="0"/>
              <a:t>.</a:t>
            </a:r>
          </a:p>
        </p:txBody>
      </p:sp>
      <p:sp>
        <p:nvSpPr>
          <p:cNvPr id="7" name="Picture Placeholder 6"/>
          <p:cNvSpPr>
            <a:spLocks noGrp="1"/>
          </p:cNvSpPr>
          <p:nvPr>
            <p:ph type="pic" sz="quarter" idx="16"/>
          </p:nvPr>
        </p:nvSpPr>
        <p:spPr>
          <a:xfrm>
            <a:off x="21122640" y="5"/>
            <a:ext cx="17282160" cy="29876817"/>
          </a:xfrm>
          <a:prstGeom prst="rect">
            <a:avLst/>
          </a:prstGeom>
        </p:spPr>
        <p:txBody>
          <a:bodyPr/>
          <a:lstStyle/>
          <a:p>
            <a:r>
              <a:rPr lang="en-US"/>
              <a:t>Click icon to add picture</a:t>
            </a:r>
          </a:p>
        </p:txBody>
      </p:sp>
      <p:sp>
        <p:nvSpPr>
          <p:cNvPr id="20" name="Date Placeholder 3"/>
          <p:cNvSpPr>
            <a:spLocks noGrp="1"/>
          </p:cNvSpPr>
          <p:nvPr>
            <p:ph type="dt" sz="half" idx="2"/>
          </p:nvPr>
        </p:nvSpPr>
        <p:spPr>
          <a:xfrm>
            <a:off x="1920240" y="30510482"/>
            <a:ext cx="8641080" cy="1752600"/>
          </a:xfrm>
          <a:prstGeom prst="rect">
            <a:avLst/>
          </a:prstGeom>
        </p:spPr>
        <p:txBody>
          <a:bodyPr anchor="ctr"/>
          <a:lstStyle>
            <a:lvl1pPr>
              <a:defRPr sz="449" b="0" i="0">
                <a:solidFill>
                  <a:schemeClr val="bg2"/>
                </a:solidFill>
                <a:latin typeface="Helvetica" charset="0"/>
                <a:ea typeface="Helvetica" charset="0"/>
                <a:cs typeface="Helvetica" charset="0"/>
              </a:defRPr>
            </a:lvl1pPr>
          </a:lstStyle>
          <a:p>
            <a:fld id="{11515B71-0052-7543-9A28-56F27327D4C7}" type="datetime1">
              <a:rPr lang="en-US" smtClean="0"/>
              <a:t>8/8/2022</a:t>
            </a:fld>
            <a:endParaRPr lang="en-US" dirty="0"/>
          </a:p>
        </p:txBody>
      </p:sp>
      <p:sp>
        <p:nvSpPr>
          <p:cNvPr id="21" name="Slide Number Placeholder 5"/>
          <p:cNvSpPr>
            <a:spLocks noGrp="1"/>
          </p:cNvSpPr>
          <p:nvPr>
            <p:ph type="sldNum" sz="quarter" idx="4"/>
          </p:nvPr>
        </p:nvSpPr>
        <p:spPr>
          <a:xfrm>
            <a:off x="25683210" y="30510487"/>
            <a:ext cx="8641080" cy="1752600"/>
          </a:xfrm>
          <a:prstGeom prst="rect">
            <a:avLst/>
          </a:prstGeom>
        </p:spPr>
        <p:txBody>
          <a:bodyPr anchor="ctr"/>
          <a:lstStyle>
            <a:lvl1pPr algn="r">
              <a:defRPr sz="449" b="0" i="0">
                <a:solidFill>
                  <a:schemeClr val="bg2"/>
                </a:solidFill>
                <a:latin typeface="Helvetica" charset="0"/>
                <a:ea typeface="Helvetica" charset="0"/>
                <a:cs typeface="Helvetica" charset="0"/>
              </a:defRPr>
            </a:lvl1pPr>
          </a:lstStyle>
          <a:p>
            <a:fld id="{65A38D63-EF50-1542-A849-D6AE0BA4DD58}" type="slidenum">
              <a:rPr lang="en-US" smtClean="0"/>
              <a:pPr/>
              <a:t>‹#›</a:t>
            </a:fld>
            <a:endParaRPr lang="en-US" dirty="0"/>
          </a:p>
        </p:txBody>
      </p:sp>
      <p:sp>
        <p:nvSpPr>
          <p:cNvPr id="22" name="Footer Placeholder 4"/>
          <p:cNvSpPr>
            <a:spLocks noGrp="1"/>
          </p:cNvSpPr>
          <p:nvPr>
            <p:ph type="ftr" sz="quarter" idx="3"/>
          </p:nvPr>
        </p:nvSpPr>
        <p:spPr>
          <a:xfrm>
            <a:off x="12046508" y="30510487"/>
            <a:ext cx="12961620" cy="1752600"/>
          </a:xfrm>
          <a:prstGeom prst="rect">
            <a:avLst/>
          </a:prstGeom>
        </p:spPr>
        <p:txBody>
          <a:bodyPr anchor="ctr"/>
          <a:lstStyle>
            <a:lvl1pPr algn="ctr">
              <a:defRPr sz="449" b="0" i="0">
                <a:solidFill>
                  <a:schemeClr val="bg2"/>
                </a:solidFill>
                <a:latin typeface="Helvetica" charset="0"/>
                <a:ea typeface="Helvetica" charset="0"/>
                <a:cs typeface="Helvetica" charset="0"/>
              </a:defRPr>
            </a:lvl1pPr>
          </a:lstStyle>
          <a:p>
            <a:r>
              <a:rPr lang="en-US"/>
              <a:t>Page Title</a:t>
            </a:r>
            <a:endParaRPr lang="en-US" dirty="0"/>
          </a:p>
        </p:txBody>
      </p:sp>
    </p:spTree>
    <p:extLst>
      <p:ext uri="{BB962C8B-B14F-4D97-AF65-F5344CB8AC3E}">
        <p14:creationId xmlns:p14="http://schemas.microsoft.com/office/powerpoint/2010/main" val="3217629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Paragraph">
    <p:spTree>
      <p:nvGrpSpPr>
        <p:cNvPr id="1" name=""/>
        <p:cNvGrpSpPr/>
        <p:nvPr/>
      </p:nvGrpSpPr>
      <p:grpSpPr>
        <a:xfrm>
          <a:off x="0" y="0"/>
          <a:ext cx="0" cy="0"/>
          <a:chOff x="0" y="0"/>
          <a:chExt cx="0" cy="0"/>
        </a:xfrm>
      </p:grpSpPr>
      <p:sp>
        <p:nvSpPr>
          <p:cNvPr id="7" name="Picture Placeholder 6"/>
          <p:cNvSpPr>
            <a:spLocks noGrp="1"/>
          </p:cNvSpPr>
          <p:nvPr>
            <p:ph type="pic" sz="quarter" idx="16"/>
          </p:nvPr>
        </p:nvSpPr>
        <p:spPr>
          <a:xfrm>
            <a:off x="21122640" y="5"/>
            <a:ext cx="17282160" cy="29876817"/>
          </a:xfrm>
          <a:prstGeom prst="rect">
            <a:avLst/>
          </a:prstGeom>
        </p:spPr>
        <p:txBody>
          <a:bodyPr/>
          <a:lstStyle/>
          <a:p>
            <a:r>
              <a:rPr lang="en-US"/>
              <a:t>Click icon to add picture</a:t>
            </a:r>
          </a:p>
        </p:txBody>
      </p:sp>
      <p:sp>
        <p:nvSpPr>
          <p:cNvPr id="8" name="Text Placeholder 2"/>
          <p:cNvSpPr>
            <a:spLocks noGrp="1"/>
          </p:cNvSpPr>
          <p:nvPr>
            <p:ph type="body" sz="quarter" idx="14" hasCustomPrompt="1"/>
          </p:nvPr>
        </p:nvSpPr>
        <p:spPr>
          <a:xfrm>
            <a:off x="2790351" y="11413827"/>
            <a:ext cx="13181648" cy="9448531"/>
          </a:xfrm>
          <a:prstGeom prst="rect">
            <a:avLst/>
          </a:prstGeom>
        </p:spPr>
        <p:txBody>
          <a:bodyPr/>
          <a:lstStyle>
            <a:lvl1pPr marL="85564" indent="-85564">
              <a:lnSpc>
                <a:spcPct val="150000"/>
              </a:lnSpc>
              <a:buFont typeface="Arial" charset="0"/>
              <a:buChar char="•"/>
              <a:defRPr sz="449" b="0" i="0">
                <a:solidFill>
                  <a:schemeClr val="accent1"/>
                </a:solidFill>
                <a:latin typeface="Helvetica" charset="0"/>
                <a:ea typeface="Helvetica" charset="0"/>
                <a:cs typeface="Helvetica" charset="0"/>
              </a:defRPr>
            </a:lvl1pPr>
            <a:lvl2pPr marL="256691" indent="-85564">
              <a:lnSpc>
                <a:spcPct val="150000"/>
              </a:lnSpc>
              <a:buFont typeface="Arial" charset="0"/>
              <a:buChar char="•"/>
              <a:defRPr sz="449" b="0" i="0">
                <a:solidFill>
                  <a:schemeClr val="accent1"/>
                </a:solidFill>
                <a:latin typeface="Helvetica" charset="0"/>
                <a:ea typeface="Helvetica" charset="0"/>
                <a:cs typeface="Helvetica" charset="0"/>
              </a:defRPr>
            </a:lvl2pPr>
            <a:lvl3pPr marL="427817" indent="-85564">
              <a:lnSpc>
                <a:spcPct val="150000"/>
              </a:lnSpc>
              <a:buFont typeface="Arial" charset="0"/>
              <a:buChar char="•"/>
              <a:defRPr sz="449" b="0" i="0">
                <a:solidFill>
                  <a:schemeClr val="accent1"/>
                </a:solidFill>
                <a:latin typeface="Helvetica" charset="0"/>
                <a:ea typeface="Helvetica" charset="0"/>
                <a:cs typeface="Helvetica" charset="0"/>
              </a:defRPr>
            </a:lvl3pPr>
            <a:lvl4pPr marL="598945" indent="-85564">
              <a:lnSpc>
                <a:spcPct val="150000"/>
              </a:lnSpc>
              <a:buFont typeface="Arial" charset="0"/>
              <a:buChar char="•"/>
              <a:defRPr sz="449" b="0" i="0">
                <a:solidFill>
                  <a:schemeClr val="accent1"/>
                </a:solidFill>
                <a:latin typeface="Helvetica" charset="0"/>
                <a:ea typeface="Helvetica" charset="0"/>
                <a:cs typeface="Helvetica" charset="0"/>
              </a:defRPr>
            </a:lvl4pPr>
            <a:lvl5pPr marL="770072" indent="-85564">
              <a:lnSpc>
                <a:spcPct val="150000"/>
              </a:lnSpc>
              <a:buFont typeface="Arial" charset="0"/>
              <a:buChar char="•"/>
              <a:defRPr sz="449" b="0" i="0">
                <a:solidFill>
                  <a:schemeClr val="accent1"/>
                </a:solidFill>
                <a:latin typeface="Helvetica" charset="0"/>
                <a:ea typeface="Helvetica" charset="0"/>
                <a:cs typeface="Helvetica" charset="0"/>
              </a:defRPr>
            </a:lvl5pPr>
          </a:lstStyle>
          <a:p>
            <a:pPr lvl="0"/>
            <a:r>
              <a:rPr lang="en-US" dirty="0"/>
              <a:t>Make a bulleted list really easy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6"/>
          <p:cNvSpPr>
            <a:spLocks noGrp="1"/>
          </p:cNvSpPr>
          <p:nvPr>
            <p:ph type="body" sz="quarter" idx="15" hasCustomPrompt="1"/>
          </p:nvPr>
        </p:nvSpPr>
        <p:spPr>
          <a:xfrm>
            <a:off x="2790358" y="10143575"/>
            <a:ext cx="14627363" cy="1164873"/>
          </a:xfrm>
          <a:prstGeom prst="rect">
            <a:avLst/>
          </a:prstGeom>
          <a:noFill/>
        </p:spPr>
        <p:txBody>
          <a:bodyPr anchor="ctr"/>
          <a:lstStyle>
            <a:lvl1pPr marL="0" indent="0">
              <a:lnSpc>
                <a:spcPct val="150000"/>
              </a:lnSpc>
              <a:buNone/>
              <a:defRPr lang="en-US" sz="449" b="0" i="0" spc="0" smtClean="0">
                <a:ln>
                  <a:noFill/>
                </a:ln>
                <a:solidFill>
                  <a:schemeClr val="accent1"/>
                </a:solidFill>
                <a:effectLst/>
                <a:latin typeface="Helvetica" charset="0"/>
                <a:ea typeface="Helvetica" charset="0"/>
                <a:cs typeface="Helvetica" charset="0"/>
              </a:defRPr>
            </a:lvl1pPr>
          </a:lstStyle>
          <a:p>
            <a:pPr lvl="0"/>
            <a:r>
              <a:rPr lang="en-US" dirty="0"/>
              <a:t>CONTENT HEADLINE </a:t>
            </a:r>
          </a:p>
        </p:txBody>
      </p:sp>
      <p:sp>
        <p:nvSpPr>
          <p:cNvPr id="22" name="Date Placeholder 3"/>
          <p:cNvSpPr>
            <a:spLocks noGrp="1"/>
          </p:cNvSpPr>
          <p:nvPr>
            <p:ph type="dt" sz="half" idx="2"/>
          </p:nvPr>
        </p:nvSpPr>
        <p:spPr>
          <a:xfrm>
            <a:off x="1920240" y="30510482"/>
            <a:ext cx="8641080" cy="1752600"/>
          </a:xfrm>
          <a:prstGeom prst="rect">
            <a:avLst/>
          </a:prstGeom>
        </p:spPr>
        <p:txBody>
          <a:bodyPr anchor="ctr"/>
          <a:lstStyle>
            <a:lvl1pPr>
              <a:defRPr sz="449" b="0" i="0">
                <a:solidFill>
                  <a:schemeClr val="bg2"/>
                </a:solidFill>
                <a:latin typeface="Helvetica" charset="0"/>
                <a:ea typeface="Helvetica" charset="0"/>
                <a:cs typeface="Helvetica" charset="0"/>
              </a:defRPr>
            </a:lvl1pPr>
          </a:lstStyle>
          <a:p>
            <a:fld id="{1CE58E66-D04D-2C4C-ACB4-BDEEC4745AC2}" type="datetime1">
              <a:rPr lang="en-US" smtClean="0"/>
              <a:t>8/8/2022</a:t>
            </a:fld>
            <a:endParaRPr lang="en-US" dirty="0"/>
          </a:p>
        </p:txBody>
      </p:sp>
      <p:sp>
        <p:nvSpPr>
          <p:cNvPr id="23" name="Slide Number Placeholder 5"/>
          <p:cNvSpPr>
            <a:spLocks noGrp="1"/>
          </p:cNvSpPr>
          <p:nvPr>
            <p:ph type="sldNum" sz="quarter" idx="4"/>
          </p:nvPr>
        </p:nvSpPr>
        <p:spPr>
          <a:xfrm>
            <a:off x="25683210" y="30510487"/>
            <a:ext cx="8641080" cy="1752600"/>
          </a:xfrm>
          <a:prstGeom prst="rect">
            <a:avLst/>
          </a:prstGeom>
        </p:spPr>
        <p:txBody>
          <a:bodyPr anchor="ctr"/>
          <a:lstStyle>
            <a:lvl1pPr algn="r">
              <a:defRPr sz="449" b="0" i="0">
                <a:solidFill>
                  <a:schemeClr val="bg2"/>
                </a:solidFill>
                <a:latin typeface="Helvetica" charset="0"/>
                <a:ea typeface="Helvetica" charset="0"/>
                <a:cs typeface="Helvetica" charset="0"/>
              </a:defRPr>
            </a:lvl1pPr>
          </a:lstStyle>
          <a:p>
            <a:fld id="{6EA02C58-81D1-A848-871E-E11E789432AA}" type="slidenum">
              <a:rPr lang="en-US" smtClean="0"/>
              <a:pPr/>
              <a:t>‹#›</a:t>
            </a:fld>
            <a:endParaRPr lang="en-US" dirty="0"/>
          </a:p>
        </p:txBody>
      </p:sp>
      <p:sp>
        <p:nvSpPr>
          <p:cNvPr id="24" name="Footer Placeholder 4"/>
          <p:cNvSpPr>
            <a:spLocks noGrp="1"/>
          </p:cNvSpPr>
          <p:nvPr>
            <p:ph type="ftr" sz="quarter" idx="3"/>
          </p:nvPr>
        </p:nvSpPr>
        <p:spPr>
          <a:xfrm>
            <a:off x="12046508" y="30510487"/>
            <a:ext cx="12961620" cy="1752600"/>
          </a:xfrm>
          <a:prstGeom prst="rect">
            <a:avLst/>
          </a:prstGeom>
        </p:spPr>
        <p:txBody>
          <a:bodyPr anchor="ctr"/>
          <a:lstStyle>
            <a:lvl1pPr algn="ctr">
              <a:defRPr sz="449" b="0" i="0">
                <a:solidFill>
                  <a:schemeClr val="bg2"/>
                </a:solidFill>
                <a:latin typeface="Helvetica" charset="0"/>
                <a:ea typeface="Helvetica" charset="0"/>
                <a:cs typeface="Helvetica" charset="0"/>
              </a:defRPr>
            </a:lvl1pPr>
          </a:lstStyle>
          <a:p>
            <a:r>
              <a:rPr lang="en-US"/>
              <a:t>Page Title</a:t>
            </a:r>
            <a:endParaRPr lang="en-US" dirty="0"/>
          </a:p>
        </p:txBody>
      </p:sp>
    </p:spTree>
    <p:extLst>
      <p:ext uri="{BB962C8B-B14F-4D97-AF65-F5344CB8AC3E}">
        <p14:creationId xmlns:p14="http://schemas.microsoft.com/office/powerpoint/2010/main" val="501110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L FRAME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 y="0"/>
            <a:ext cx="38404800" cy="32918400"/>
          </a:xfrm>
          <a:prstGeom prst="rect">
            <a:avLst/>
          </a:prstGeom>
        </p:spPr>
        <p:txBody>
          <a:bodyPr/>
          <a:lstStyle/>
          <a:p>
            <a:r>
              <a:rPr lang="en-US"/>
              <a:t>Click icon to add picture</a:t>
            </a:r>
          </a:p>
        </p:txBody>
      </p:sp>
    </p:spTree>
    <p:extLst>
      <p:ext uri="{BB962C8B-B14F-4D97-AF65-F5344CB8AC3E}">
        <p14:creationId xmlns:p14="http://schemas.microsoft.com/office/powerpoint/2010/main" val="7575459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flipH="1" flipV="1">
            <a:off x="6242837" y="8336434"/>
            <a:ext cx="1864889" cy="1970270"/>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flipH="1" flipV="1">
            <a:off x="9534898" y="24659863"/>
            <a:ext cx="1840041" cy="2462847"/>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10800000" flipH="1" flipV="1">
            <a:off x="6354428" y="24712195"/>
            <a:ext cx="1616243" cy="1780834"/>
          </a:xfrm>
          <a:prstGeom prst="rect">
            <a:avLst/>
          </a:prstGeom>
        </p:spPr>
      </p:pic>
      <p:pic>
        <p:nvPicPr>
          <p:cNvPr id="7" name="Pictur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0800000" flipH="1" flipV="1">
            <a:off x="19797028" y="24559132"/>
            <a:ext cx="1541642" cy="2349169"/>
          </a:xfrm>
          <a:prstGeom prst="rect">
            <a:avLst/>
          </a:prstGeom>
        </p:spPr>
      </p:pic>
      <p:pic>
        <p:nvPicPr>
          <p:cNvPr id="8" name="Picture 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0800000" flipH="1" flipV="1">
            <a:off x="16679466" y="24110681"/>
            <a:ext cx="944884" cy="3069091"/>
          </a:xfrm>
          <a:prstGeom prst="rect">
            <a:avLst/>
          </a:prstGeom>
        </p:spPr>
      </p:pic>
      <p:pic>
        <p:nvPicPr>
          <p:cNvPr id="9" name="Picture 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rot="10800000" flipH="1" flipV="1">
            <a:off x="12701224" y="24597021"/>
            <a:ext cx="2138414" cy="2273394"/>
          </a:xfrm>
          <a:prstGeom prst="rect">
            <a:avLst/>
          </a:prstGeom>
        </p:spPr>
      </p:pic>
      <p:pic>
        <p:nvPicPr>
          <p:cNvPr id="10" name="Picture 9"/>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rot="10800000" flipH="1" flipV="1">
            <a:off x="23246195" y="24597018"/>
            <a:ext cx="1442180" cy="2614406"/>
          </a:xfrm>
          <a:prstGeom prst="rect">
            <a:avLst/>
          </a:prstGeom>
        </p:spPr>
      </p:pic>
      <p:pic>
        <p:nvPicPr>
          <p:cNvPr id="11" name="Picture 10"/>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rot="10800000" flipH="1" flipV="1">
            <a:off x="30002157" y="19281486"/>
            <a:ext cx="1516788" cy="1856622"/>
          </a:xfrm>
          <a:prstGeom prst="rect">
            <a:avLst/>
          </a:prstGeom>
        </p:spPr>
      </p:pic>
      <p:pic>
        <p:nvPicPr>
          <p:cNvPr id="12" name="Picture 11"/>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rot="10800000" flipH="1" flipV="1">
            <a:off x="26583676" y="19379055"/>
            <a:ext cx="1118927" cy="1667155"/>
          </a:xfrm>
          <a:prstGeom prst="rect">
            <a:avLst/>
          </a:prstGeom>
        </p:spPr>
      </p:pic>
      <p:pic>
        <p:nvPicPr>
          <p:cNvPr id="13" name="Picture 12"/>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rot="10800000" flipH="1" flipV="1">
            <a:off x="23426583" y="18914557"/>
            <a:ext cx="1069205" cy="2765957"/>
          </a:xfrm>
          <a:prstGeom prst="rect">
            <a:avLst/>
          </a:prstGeom>
        </p:spPr>
      </p:pic>
      <p:pic>
        <p:nvPicPr>
          <p:cNvPr id="14" name="Picture 13"/>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rot="10800000" flipH="1" flipV="1">
            <a:off x="19672699" y="19152046"/>
            <a:ext cx="1790297" cy="2008152"/>
          </a:xfrm>
          <a:prstGeom prst="rect">
            <a:avLst/>
          </a:prstGeom>
        </p:spPr>
      </p:pic>
      <p:pic>
        <p:nvPicPr>
          <p:cNvPr id="15" name="Picture 1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rot="10800000" flipH="1" flipV="1">
            <a:off x="15891088" y="18800889"/>
            <a:ext cx="2362217" cy="2500747"/>
          </a:xfrm>
          <a:prstGeom prst="rect">
            <a:avLst/>
          </a:prstGeom>
        </p:spPr>
      </p:pic>
      <p:pic>
        <p:nvPicPr>
          <p:cNvPr id="16" name="Picture 15"/>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rot="10800000" flipH="1" flipV="1">
            <a:off x="12989203" y="18800888"/>
            <a:ext cx="1516785" cy="2993303"/>
          </a:xfrm>
          <a:prstGeom prst="rect">
            <a:avLst/>
          </a:prstGeom>
        </p:spPr>
      </p:pic>
      <p:pic>
        <p:nvPicPr>
          <p:cNvPr id="17" name="Picture 16"/>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10800000" flipH="1" flipV="1">
            <a:off x="9501779" y="19541383"/>
            <a:ext cx="1939492" cy="1818702"/>
          </a:xfrm>
          <a:prstGeom prst="rect">
            <a:avLst/>
          </a:prstGeom>
        </p:spPr>
      </p:pic>
      <p:pic>
        <p:nvPicPr>
          <p:cNvPr id="18" name="Picture 17"/>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rot="10800000" flipH="1" flipV="1">
            <a:off x="6542025" y="18997644"/>
            <a:ext cx="1243268" cy="2387069"/>
          </a:xfrm>
          <a:prstGeom prst="rect">
            <a:avLst/>
          </a:prstGeom>
        </p:spPr>
      </p:pic>
      <p:pic>
        <p:nvPicPr>
          <p:cNvPr id="19" name="Picture 18"/>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0800000" flipH="1" flipV="1">
            <a:off x="29852979" y="24162793"/>
            <a:ext cx="1815169" cy="2879649"/>
          </a:xfrm>
          <a:prstGeom prst="rect">
            <a:avLst/>
          </a:prstGeom>
        </p:spPr>
      </p:pic>
      <p:pic>
        <p:nvPicPr>
          <p:cNvPr id="20" name="Picture 19"/>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rot="10800000" flipH="1" flipV="1">
            <a:off x="30221971" y="13357055"/>
            <a:ext cx="895151" cy="2538624"/>
          </a:xfrm>
          <a:prstGeom prst="rect">
            <a:avLst/>
          </a:prstGeom>
        </p:spPr>
      </p:pic>
      <p:pic>
        <p:nvPicPr>
          <p:cNvPr id="21" name="Picture 20"/>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rot="10800000" flipH="1" flipV="1">
            <a:off x="26510672" y="13552316"/>
            <a:ext cx="1566508" cy="2387059"/>
          </a:xfrm>
          <a:prstGeom prst="rect">
            <a:avLst/>
          </a:prstGeom>
        </p:spPr>
      </p:pic>
      <p:pic>
        <p:nvPicPr>
          <p:cNvPr id="22" name="Picture 21"/>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rot="10800000" flipH="1" flipV="1">
            <a:off x="23264958" y="13820086"/>
            <a:ext cx="1392454" cy="1742943"/>
          </a:xfrm>
          <a:prstGeom prst="rect">
            <a:avLst/>
          </a:prstGeom>
        </p:spPr>
      </p:pic>
      <p:pic>
        <p:nvPicPr>
          <p:cNvPr id="23" name="Picture 22"/>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rot="10800000" flipH="1" flipV="1">
            <a:off x="19815296" y="13830654"/>
            <a:ext cx="1442196" cy="1780834"/>
          </a:xfrm>
          <a:prstGeom prst="rect">
            <a:avLst/>
          </a:prstGeom>
        </p:spPr>
      </p:pic>
      <p:pic>
        <p:nvPicPr>
          <p:cNvPr id="24" name="Picture 23"/>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rot="10800000" flipH="1" flipV="1">
            <a:off x="16196590" y="13244799"/>
            <a:ext cx="1840030" cy="2803854"/>
          </a:xfrm>
          <a:prstGeom prst="rect">
            <a:avLst/>
          </a:prstGeom>
        </p:spPr>
      </p:pic>
      <p:pic>
        <p:nvPicPr>
          <p:cNvPr id="25" name="Picture 24"/>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rot="10800000" flipH="1" flipV="1">
            <a:off x="13028800" y="13432846"/>
            <a:ext cx="1541642" cy="2387045"/>
          </a:xfrm>
          <a:prstGeom prst="rect">
            <a:avLst/>
          </a:prstGeom>
        </p:spPr>
      </p:pic>
      <p:pic>
        <p:nvPicPr>
          <p:cNvPr id="26" name="Picture 25"/>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rot="10800000" flipH="1" flipV="1">
            <a:off x="9743661" y="13622263"/>
            <a:ext cx="1442193" cy="2197628"/>
          </a:xfrm>
          <a:prstGeom prst="rect">
            <a:avLst/>
          </a:prstGeom>
        </p:spPr>
      </p:pic>
      <p:pic>
        <p:nvPicPr>
          <p:cNvPr id="27" name="Picture 26"/>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rot="10800000" flipH="1" flipV="1">
            <a:off x="6666358" y="13296892"/>
            <a:ext cx="994613" cy="2728085"/>
          </a:xfrm>
          <a:prstGeom prst="rect">
            <a:avLst/>
          </a:prstGeom>
        </p:spPr>
      </p:pic>
      <p:pic>
        <p:nvPicPr>
          <p:cNvPr id="28" name="Picture 27"/>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rot="10800000" flipH="1" flipV="1">
            <a:off x="26913284" y="24562879"/>
            <a:ext cx="969741" cy="2500728"/>
          </a:xfrm>
          <a:prstGeom prst="rect">
            <a:avLst/>
          </a:prstGeom>
        </p:spPr>
      </p:pic>
      <p:pic>
        <p:nvPicPr>
          <p:cNvPr id="29" name="Picture 28"/>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rot="10800000" flipH="1" flipV="1">
            <a:off x="29948449" y="8295432"/>
            <a:ext cx="1442185" cy="1970270"/>
          </a:xfrm>
          <a:prstGeom prst="rect">
            <a:avLst/>
          </a:prstGeom>
        </p:spPr>
      </p:pic>
      <p:pic>
        <p:nvPicPr>
          <p:cNvPr id="30" name="Picture 29"/>
          <p:cNvPicPr>
            <a:picLocks noChangeAspect="1"/>
          </p:cNvPicPr>
          <p:nvPr userDrawn="1"/>
        </p:nvPicPr>
        <p:blipFill>
          <a:blip r:embed="rId28">
            <a:extLst>
              <a:ext uri="{28A0092B-C50C-407E-A947-70E740481C1C}">
                <a14:useLocalDpi xmlns:a14="http://schemas.microsoft.com/office/drawing/2010/main" val="0"/>
              </a:ext>
            </a:extLst>
          </a:blip>
          <a:stretch>
            <a:fillRect/>
          </a:stretch>
        </p:blipFill>
        <p:spPr>
          <a:xfrm rot="10800000" flipH="1" flipV="1">
            <a:off x="26709593" y="8162811"/>
            <a:ext cx="1168673" cy="2235518"/>
          </a:xfrm>
          <a:prstGeom prst="rect">
            <a:avLst/>
          </a:prstGeom>
        </p:spPr>
      </p:pic>
      <p:pic>
        <p:nvPicPr>
          <p:cNvPr id="31" name="Picture 30"/>
          <p:cNvPicPr>
            <a:picLocks noChangeAspect="1"/>
          </p:cNvPicPr>
          <p:nvPr userDrawn="1"/>
        </p:nvPicPr>
        <p:blipFill>
          <a:blip r:embed="rId29">
            <a:extLst>
              <a:ext uri="{28A0092B-C50C-407E-A947-70E740481C1C}">
                <a14:useLocalDpi xmlns:a14="http://schemas.microsoft.com/office/drawing/2010/main" val="0"/>
              </a:ext>
            </a:extLst>
          </a:blip>
          <a:stretch>
            <a:fillRect/>
          </a:stretch>
        </p:blipFill>
        <p:spPr>
          <a:xfrm rot="10800000" flipH="1" flipV="1">
            <a:off x="23095508" y="8049146"/>
            <a:ext cx="1641104" cy="2462851"/>
          </a:xfrm>
          <a:prstGeom prst="rect">
            <a:avLst/>
          </a:prstGeom>
        </p:spPr>
      </p:pic>
      <p:pic>
        <p:nvPicPr>
          <p:cNvPr id="32" name="Picture 31"/>
          <p:cNvPicPr>
            <a:picLocks noChangeAspect="1"/>
          </p:cNvPicPr>
          <p:nvPr userDrawn="1"/>
        </p:nvPicPr>
        <p:blipFill>
          <a:blip r:embed="rId30">
            <a:extLst>
              <a:ext uri="{28A0092B-C50C-407E-A947-70E740481C1C}">
                <a14:useLocalDpi xmlns:a14="http://schemas.microsoft.com/office/drawing/2010/main" val="0"/>
              </a:ext>
            </a:extLst>
          </a:blip>
          <a:stretch>
            <a:fillRect/>
          </a:stretch>
        </p:blipFill>
        <p:spPr>
          <a:xfrm rot="10800000" flipH="1" flipV="1">
            <a:off x="20128628" y="7878638"/>
            <a:ext cx="820553" cy="2803862"/>
          </a:xfrm>
          <a:prstGeom prst="rect">
            <a:avLst/>
          </a:prstGeom>
        </p:spPr>
      </p:pic>
      <p:pic>
        <p:nvPicPr>
          <p:cNvPr id="33" name="Picture 32"/>
          <p:cNvPicPr>
            <a:picLocks noChangeAspect="1"/>
          </p:cNvPicPr>
          <p:nvPr userDrawn="1"/>
        </p:nvPicPr>
        <p:blipFill>
          <a:blip r:embed="rId31">
            <a:extLst>
              <a:ext uri="{28A0092B-C50C-407E-A947-70E740481C1C}">
                <a14:useLocalDpi xmlns:a14="http://schemas.microsoft.com/office/drawing/2010/main" val="0"/>
              </a:ext>
            </a:extLst>
          </a:blip>
          <a:stretch>
            <a:fillRect/>
          </a:stretch>
        </p:blipFill>
        <p:spPr>
          <a:xfrm rot="10800000" flipH="1" flipV="1">
            <a:off x="16125538" y="7992320"/>
            <a:ext cx="2014084" cy="2576505"/>
          </a:xfrm>
          <a:prstGeom prst="rect">
            <a:avLst/>
          </a:prstGeom>
        </p:spPr>
      </p:pic>
      <p:pic>
        <p:nvPicPr>
          <p:cNvPr id="34" name="Picture 33"/>
          <p:cNvPicPr>
            <a:picLocks noChangeAspect="1"/>
          </p:cNvPicPr>
          <p:nvPr userDrawn="1"/>
        </p:nvPicPr>
        <p:blipFill>
          <a:blip r:embed="rId32">
            <a:extLst>
              <a:ext uri="{28A0092B-C50C-407E-A947-70E740481C1C}">
                <a14:useLocalDpi xmlns:a14="http://schemas.microsoft.com/office/drawing/2010/main" val="0"/>
              </a:ext>
            </a:extLst>
          </a:blip>
          <a:stretch>
            <a:fillRect/>
          </a:stretch>
        </p:blipFill>
        <p:spPr>
          <a:xfrm rot="10800000" flipH="1" flipV="1">
            <a:off x="13191051" y="8028476"/>
            <a:ext cx="1417321" cy="2159726"/>
          </a:xfrm>
          <a:prstGeom prst="rect">
            <a:avLst/>
          </a:prstGeom>
        </p:spPr>
      </p:pic>
      <p:pic>
        <p:nvPicPr>
          <p:cNvPr id="35" name="Picture 34"/>
          <p:cNvPicPr>
            <a:picLocks noChangeAspect="1"/>
          </p:cNvPicPr>
          <p:nvPr userDrawn="1"/>
        </p:nvPicPr>
        <p:blipFill>
          <a:blip r:embed="rId33">
            <a:extLst>
              <a:ext uri="{28A0092B-C50C-407E-A947-70E740481C1C}">
                <a14:useLocalDpi xmlns:a14="http://schemas.microsoft.com/office/drawing/2010/main" val="0"/>
              </a:ext>
            </a:extLst>
          </a:blip>
          <a:stretch>
            <a:fillRect/>
          </a:stretch>
        </p:blipFill>
        <p:spPr>
          <a:xfrm rot="10800000" flipH="1" flipV="1">
            <a:off x="9630434" y="8184865"/>
            <a:ext cx="1616243" cy="2121830"/>
          </a:xfrm>
          <a:prstGeom prst="rect">
            <a:avLst/>
          </a:prstGeom>
        </p:spPr>
      </p:pic>
    </p:spTree>
    <p:extLst>
      <p:ext uri="{BB962C8B-B14F-4D97-AF65-F5344CB8AC3E}">
        <p14:creationId xmlns:p14="http://schemas.microsoft.com/office/powerpoint/2010/main" val="27669947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image" Target="../media/image4.png"/><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theme" Target="../theme/theme2.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4.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102.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em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21142" t="15577" r="22498" b="53153"/>
          <a:stretch/>
        </p:blipFill>
        <p:spPr>
          <a:xfrm>
            <a:off x="-35105" y="0"/>
            <a:ext cx="38439911" cy="32918400"/>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flipH="1" flipV="1">
            <a:off x="12641184" y="13326538"/>
            <a:ext cx="13082443" cy="6265335"/>
          </a:xfrm>
          <a:prstGeom prst="rect">
            <a:avLst/>
          </a:prstGeom>
        </p:spPr>
      </p:pic>
    </p:spTree>
    <p:extLst>
      <p:ext uri="{BB962C8B-B14F-4D97-AF65-F5344CB8AC3E}">
        <p14:creationId xmlns:p14="http://schemas.microsoft.com/office/powerpoint/2010/main" val="2828246110"/>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342254" rtl="0" eaLnBrk="1" latinLnBrk="0" hangingPunct="1">
        <a:lnSpc>
          <a:spcPct val="90000"/>
        </a:lnSpc>
        <a:spcBef>
          <a:spcPct val="0"/>
        </a:spcBef>
        <a:buNone/>
        <a:defRPr sz="1648" kern="1200">
          <a:solidFill>
            <a:schemeClr val="tx1"/>
          </a:solidFill>
          <a:latin typeface="+mj-lt"/>
          <a:ea typeface="+mj-ea"/>
          <a:cs typeface="+mj-cs"/>
        </a:defRPr>
      </a:lvl1pPr>
    </p:titleStyle>
    <p:bodyStyle>
      <a:lvl1pPr marL="85564" indent="-85564" algn="l" defTabSz="342254" rtl="0" eaLnBrk="1" latinLnBrk="0" hangingPunct="1">
        <a:lnSpc>
          <a:spcPct val="90000"/>
        </a:lnSpc>
        <a:spcBef>
          <a:spcPts val="374"/>
        </a:spcBef>
        <a:buFont typeface="Arial"/>
        <a:buChar char="•"/>
        <a:defRPr sz="1049" kern="1200">
          <a:solidFill>
            <a:schemeClr val="tx1"/>
          </a:solidFill>
          <a:latin typeface="+mn-lt"/>
          <a:ea typeface="+mn-ea"/>
          <a:cs typeface="+mn-cs"/>
        </a:defRPr>
      </a:lvl1pPr>
      <a:lvl2pPr marL="256691" indent="-85564" algn="l" defTabSz="342254" rtl="0" eaLnBrk="1" latinLnBrk="0" hangingPunct="1">
        <a:lnSpc>
          <a:spcPct val="90000"/>
        </a:lnSpc>
        <a:spcBef>
          <a:spcPts val="188"/>
        </a:spcBef>
        <a:buFont typeface="Arial"/>
        <a:buChar char="•"/>
        <a:defRPr sz="899" kern="1200">
          <a:solidFill>
            <a:schemeClr val="tx1"/>
          </a:solidFill>
          <a:latin typeface="+mn-lt"/>
          <a:ea typeface="+mn-ea"/>
          <a:cs typeface="+mn-cs"/>
        </a:defRPr>
      </a:lvl2pPr>
      <a:lvl3pPr marL="427817" indent="-85564" algn="l" defTabSz="342254" rtl="0" eaLnBrk="1" latinLnBrk="0" hangingPunct="1">
        <a:lnSpc>
          <a:spcPct val="90000"/>
        </a:lnSpc>
        <a:spcBef>
          <a:spcPts val="188"/>
        </a:spcBef>
        <a:buFont typeface="Arial"/>
        <a:buChar char="•"/>
        <a:defRPr sz="749" kern="1200">
          <a:solidFill>
            <a:schemeClr val="tx1"/>
          </a:solidFill>
          <a:latin typeface="+mn-lt"/>
          <a:ea typeface="+mn-ea"/>
          <a:cs typeface="+mn-cs"/>
        </a:defRPr>
      </a:lvl3pPr>
      <a:lvl4pPr marL="598945"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4pPr>
      <a:lvl5pPr marL="770072"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5pPr>
      <a:lvl6pPr marL="941198"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6pPr>
      <a:lvl7pPr marL="1112326"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7pPr>
      <a:lvl8pPr marL="1283452"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8pPr>
      <a:lvl9pPr marL="1454579"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9pPr>
    </p:bodyStyle>
    <p:otherStyle>
      <a:defPPr>
        <a:defRPr lang="en-US"/>
      </a:defPPr>
      <a:lvl1pPr marL="0" algn="l" defTabSz="342254" rtl="0" eaLnBrk="1" latinLnBrk="0" hangingPunct="1">
        <a:defRPr sz="674" kern="1200">
          <a:solidFill>
            <a:schemeClr val="tx1"/>
          </a:solidFill>
          <a:latin typeface="+mn-lt"/>
          <a:ea typeface="+mn-ea"/>
          <a:cs typeface="+mn-cs"/>
        </a:defRPr>
      </a:lvl1pPr>
      <a:lvl2pPr marL="171128" algn="l" defTabSz="342254" rtl="0" eaLnBrk="1" latinLnBrk="0" hangingPunct="1">
        <a:defRPr sz="674" kern="1200">
          <a:solidFill>
            <a:schemeClr val="tx1"/>
          </a:solidFill>
          <a:latin typeface="+mn-lt"/>
          <a:ea typeface="+mn-ea"/>
          <a:cs typeface="+mn-cs"/>
        </a:defRPr>
      </a:lvl2pPr>
      <a:lvl3pPr marL="342254" algn="l" defTabSz="342254" rtl="0" eaLnBrk="1" latinLnBrk="0" hangingPunct="1">
        <a:defRPr sz="674" kern="1200">
          <a:solidFill>
            <a:schemeClr val="tx1"/>
          </a:solidFill>
          <a:latin typeface="+mn-lt"/>
          <a:ea typeface="+mn-ea"/>
          <a:cs typeface="+mn-cs"/>
        </a:defRPr>
      </a:lvl3pPr>
      <a:lvl4pPr marL="513382" algn="l" defTabSz="342254" rtl="0" eaLnBrk="1" latinLnBrk="0" hangingPunct="1">
        <a:defRPr sz="674" kern="1200">
          <a:solidFill>
            <a:schemeClr val="tx1"/>
          </a:solidFill>
          <a:latin typeface="+mn-lt"/>
          <a:ea typeface="+mn-ea"/>
          <a:cs typeface="+mn-cs"/>
        </a:defRPr>
      </a:lvl4pPr>
      <a:lvl5pPr marL="684508" algn="l" defTabSz="342254" rtl="0" eaLnBrk="1" latinLnBrk="0" hangingPunct="1">
        <a:defRPr sz="674" kern="1200">
          <a:solidFill>
            <a:schemeClr val="tx1"/>
          </a:solidFill>
          <a:latin typeface="+mn-lt"/>
          <a:ea typeface="+mn-ea"/>
          <a:cs typeface="+mn-cs"/>
        </a:defRPr>
      </a:lvl5pPr>
      <a:lvl6pPr marL="855635" algn="l" defTabSz="342254" rtl="0" eaLnBrk="1" latinLnBrk="0" hangingPunct="1">
        <a:defRPr sz="674" kern="1200">
          <a:solidFill>
            <a:schemeClr val="tx1"/>
          </a:solidFill>
          <a:latin typeface="+mn-lt"/>
          <a:ea typeface="+mn-ea"/>
          <a:cs typeface="+mn-cs"/>
        </a:defRPr>
      </a:lvl6pPr>
      <a:lvl7pPr marL="1026761" algn="l" defTabSz="342254" rtl="0" eaLnBrk="1" latinLnBrk="0" hangingPunct="1">
        <a:defRPr sz="674" kern="1200">
          <a:solidFill>
            <a:schemeClr val="tx1"/>
          </a:solidFill>
          <a:latin typeface="+mn-lt"/>
          <a:ea typeface="+mn-ea"/>
          <a:cs typeface="+mn-cs"/>
        </a:defRPr>
      </a:lvl7pPr>
      <a:lvl8pPr marL="1197888" algn="l" defTabSz="342254" rtl="0" eaLnBrk="1" latinLnBrk="0" hangingPunct="1">
        <a:defRPr sz="674" kern="1200">
          <a:solidFill>
            <a:schemeClr val="tx1"/>
          </a:solidFill>
          <a:latin typeface="+mn-lt"/>
          <a:ea typeface="+mn-ea"/>
          <a:cs typeface="+mn-cs"/>
        </a:defRPr>
      </a:lvl8pPr>
      <a:lvl9pPr marL="1369016" algn="l" defTabSz="342254" rtl="0" eaLnBrk="1" latinLnBrk="0" hangingPunct="1">
        <a:defRPr sz="674"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0"/>
            <a:ext cx="38404800" cy="32918400"/>
          </a:xfrm>
          <a:prstGeom prst="rect">
            <a:avLst/>
          </a:prstGeom>
        </p:spPr>
      </p:pic>
      <p:pic>
        <p:nvPicPr>
          <p:cNvPr id="8" name="Picture 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329423" y="30959767"/>
            <a:ext cx="1964408" cy="1097574"/>
          </a:xfrm>
          <a:prstGeom prst="rect">
            <a:avLst/>
          </a:prstGeom>
        </p:spPr>
      </p:pic>
      <p:pic>
        <p:nvPicPr>
          <p:cNvPr id="9" name="Picture 8"/>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5" y="1212520"/>
            <a:ext cx="2301485" cy="1285910"/>
          </a:xfrm>
          <a:prstGeom prst="rect">
            <a:avLst/>
          </a:prstGeom>
        </p:spPr>
      </p:pic>
    </p:spTree>
    <p:extLst>
      <p:ext uri="{BB962C8B-B14F-4D97-AF65-F5344CB8AC3E}">
        <p14:creationId xmlns:p14="http://schemas.microsoft.com/office/powerpoint/2010/main" val="228903192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83" r:id="rId10"/>
  </p:sldLayoutIdLst>
  <p:hf hdr="0"/>
  <p:txStyles>
    <p:titleStyle>
      <a:lvl1pPr algn="l" defTabSz="342254" rtl="0" eaLnBrk="1" latinLnBrk="0" hangingPunct="1">
        <a:lnSpc>
          <a:spcPct val="90000"/>
        </a:lnSpc>
        <a:spcBef>
          <a:spcPct val="0"/>
        </a:spcBef>
        <a:buNone/>
        <a:defRPr sz="1648" kern="1200">
          <a:solidFill>
            <a:schemeClr val="tx1"/>
          </a:solidFill>
          <a:latin typeface="+mj-lt"/>
          <a:ea typeface="+mj-ea"/>
          <a:cs typeface="+mj-cs"/>
        </a:defRPr>
      </a:lvl1pPr>
    </p:titleStyle>
    <p:bodyStyle>
      <a:lvl1pPr marL="85564" indent="-85564" algn="l" defTabSz="342254" rtl="0" eaLnBrk="1" latinLnBrk="0" hangingPunct="1">
        <a:lnSpc>
          <a:spcPct val="90000"/>
        </a:lnSpc>
        <a:spcBef>
          <a:spcPts val="374"/>
        </a:spcBef>
        <a:buFont typeface="Arial"/>
        <a:buChar char="•"/>
        <a:defRPr sz="1049" kern="1200">
          <a:solidFill>
            <a:schemeClr val="tx1"/>
          </a:solidFill>
          <a:latin typeface="+mn-lt"/>
          <a:ea typeface="+mn-ea"/>
          <a:cs typeface="+mn-cs"/>
        </a:defRPr>
      </a:lvl1pPr>
      <a:lvl2pPr marL="256691" indent="-85564" algn="l" defTabSz="342254" rtl="0" eaLnBrk="1" latinLnBrk="0" hangingPunct="1">
        <a:lnSpc>
          <a:spcPct val="90000"/>
        </a:lnSpc>
        <a:spcBef>
          <a:spcPts val="188"/>
        </a:spcBef>
        <a:buFont typeface="Arial"/>
        <a:buChar char="•"/>
        <a:defRPr sz="899" kern="1200">
          <a:solidFill>
            <a:schemeClr val="tx1"/>
          </a:solidFill>
          <a:latin typeface="+mn-lt"/>
          <a:ea typeface="+mn-ea"/>
          <a:cs typeface="+mn-cs"/>
        </a:defRPr>
      </a:lvl2pPr>
      <a:lvl3pPr marL="427817" indent="-85564" algn="l" defTabSz="342254" rtl="0" eaLnBrk="1" latinLnBrk="0" hangingPunct="1">
        <a:lnSpc>
          <a:spcPct val="90000"/>
        </a:lnSpc>
        <a:spcBef>
          <a:spcPts val="188"/>
        </a:spcBef>
        <a:buFont typeface="Arial"/>
        <a:buChar char="•"/>
        <a:defRPr sz="749" kern="1200">
          <a:solidFill>
            <a:schemeClr val="tx1"/>
          </a:solidFill>
          <a:latin typeface="+mn-lt"/>
          <a:ea typeface="+mn-ea"/>
          <a:cs typeface="+mn-cs"/>
        </a:defRPr>
      </a:lvl3pPr>
      <a:lvl4pPr marL="598945"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4pPr>
      <a:lvl5pPr marL="770072"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5pPr>
      <a:lvl6pPr marL="941198"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6pPr>
      <a:lvl7pPr marL="1112326"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7pPr>
      <a:lvl8pPr marL="1283452"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8pPr>
      <a:lvl9pPr marL="1454579"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9pPr>
    </p:bodyStyle>
    <p:otherStyle>
      <a:defPPr>
        <a:defRPr lang="en-US"/>
      </a:defPPr>
      <a:lvl1pPr marL="0" algn="l" defTabSz="342254" rtl="0" eaLnBrk="1" latinLnBrk="0" hangingPunct="1">
        <a:defRPr sz="674" kern="1200">
          <a:solidFill>
            <a:schemeClr val="tx1"/>
          </a:solidFill>
          <a:latin typeface="+mn-lt"/>
          <a:ea typeface="+mn-ea"/>
          <a:cs typeface="+mn-cs"/>
        </a:defRPr>
      </a:lvl1pPr>
      <a:lvl2pPr marL="171128" algn="l" defTabSz="342254" rtl="0" eaLnBrk="1" latinLnBrk="0" hangingPunct="1">
        <a:defRPr sz="674" kern="1200">
          <a:solidFill>
            <a:schemeClr val="tx1"/>
          </a:solidFill>
          <a:latin typeface="+mn-lt"/>
          <a:ea typeface="+mn-ea"/>
          <a:cs typeface="+mn-cs"/>
        </a:defRPr>
      </a:lvl2pPr>
      <a:lvl3pPr marL="342254" algn="l" defTabSz="342254" rtl="0" eaLnBrk="1" latinLnBrk="0" hangingPunct="1">
        <a:defRPr sz="674" kern="1200">
          <a:solidFill>
            <a:schemeClr val="tx1"/>
          </a:solidFill>
          <a:latin typeface="+mn-lt"/>
          <a:ea typeface="+mn-ea"/>
          <a:cs typeface="+mn-cs"/>
        </a:defRPr>
      </a:lvl3pPr>
      <a:lvl4pPr marL="513382" algn="l" defTabSz="342254" rtl="0" eaLnBrk="1" latinLnBrk="0" hangingPunct="1">
        <a:defRPr sz="674" kern="1200">
          <a:solidFill>
            <a:schemeClr val="tx1"/>
          </a:solidFill>
          <a:latin typeface="+mn-lt"/>
          <a:ea typeface="+mn-ea"/>
          <a:cs typeface="+mn-cs"/>
        </a:defRPr>
      </a:lvl4pPr>
      <a:lvl5pPr marL="684508" algn="l" defTabSz="342254" rtl="0" eaLnBrk="1" latinLnBrk="0" hangingPunct="1">
        <a:defRPr sz="674" kern="1200">
          <a:solidFill>
            <a:schemeClr val="tx1"/>
          </a:solidFill>
          <a:latin typeface="+mn-lt"/>
          <a:ea typeface="+mn-ea"/>
          <a:cs typeface="+mn-cs"/>
        </a:defRPr>
      </a:lvl5pPr>
      <a:lvl6pPr marL="855635" algn="l" defTabSz="342254" rtl="0" eaLnBrk="1" latinLnBrk="0" hangingPunct="1">
        <a:defRPr sz="674" kern="1200">
          <a:solidFill>
            <a:schemeClr val="tx1"/>
          </a:solidFill>
          <a:latin typeface="+mn-lt"/>
          <a:ea typeface="+mn-ea"/>
          <a:cs typeface="+mn-cs"/>
        </a:defRPr>
      </a:lvl6pPr>
      <a:lvl7pPr marL="1026761" algn="l" defTabSz="342254" rtl="0" eaLnBrk="1" latinLnBrk="0" hangingPunct="1">
        <a:defRPr sz="674" kern="1200">
          <a:solidFill>
            <a:schemeClr val="tx1"/>
          </a:solidFill>
          <a:latin typeface="+mn-lt"/>
          <a:ea typeface="+mn-ea"/>
          <a:cs typeface="+mn-cs"/>
        </a:defRPr>
      </a:lvl7pPr>
      <a:lvl8pPr marL="1197888" algn="l" defTabSz="342254" rtl="0" eaLnBrk="1" latinLnBrk="0" hangingPunct="1">
        <a:defRPr sz="674" kern="1200">
          <a:solidFill>
            <a:schemeClr val="tx1"/>
          </a:solidFill>
          <a:latin typeface="+mn-lt"/>
          <a:ea typeface="+mn-ea"/>
          <a:cs typeface="+mn-cs"/>
        </a:defRPr>
      </a:lvl8pPr>
      <a:lvl9pPr marL="1369016" algn="l" defTabSz="342254" rtl="0" eaLnBrk="1" latinLnBrk="0" hangingPunct="1">
        <a:defRPr sz="674"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21" name="Picture 2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 y="98814"/>
            <a:ext cx="38404797" cy="32918400"/>
          </a:xfrm>
          <a:prstGeom prst="rect">
            <a:avLst/>
          </a:prstGeom>
        </p:spPr>
      </p:pic>
      <p:pic>
        <p:nvPicPr>
          <p:cNvPr id="8" name="Picture 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329423" y="30959767"/>
            <a:ext cx="1964408" cy="1097574"/>
          </a:xfrm>
          <a:prstGeom prst="rect">
            <a:avLst/>
          </a:prstGeom>
        </p:spPr>
      </p:pic>
      <p:pic>
        <p:nvPicPr>
          <p:cNvPr id="20" name="Picture 1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0800000" flipH="1" flipV="1">
            <a:off x="2420322" y="3241046"/>
            <a:ext cx="3638326" cy="1742438"/>
          </a:xfrm>
          <a:prstGeom prst="rect">
            <a:avLst/>
          </a:prstGeom>
        </p:spPr>
      </p:pic>
    </p:spTree>
    <p:extLst>
      <p:ext uri="{BB962C8B-B14F-4D97-AF65-F5344CB8AC3E}">
        <p14:creationId xmlns:p14="http://schemas.microsoft.com/office/powerpoint/2010/main" val="336533325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4" r:id="rId10"/>
  </p:sldLayoutIdLst>
  <p:hf hdr="0"/>
  <p:txStyles>
    <p:titleStyle>
      <a:lvl1pPr algn="l" defTabSz="342254" rtl="0" eaLnBrk="1" latinLnBrk="0" hangingPunct="1">
        <a:lnSpc>
          <a:spcPct val="90000"/>
        </a:lnSpc>
        <a:spcBef>
          <a:spcPct val="0"/>
        </a:spcBef>
        <a:buNone/>
        <a:defRPr sz="1648" kern="1200">
          <a:solidFill>
            <a:schemeClr val="tx1"/>
          </a:solidFill>
          <a:latin typeface="+mj-lt"/>
          <a:ea typeface="+mj-ea"/>
          <a:cs typeface="+mj-cs"/>
        </a:defRPr>
      </a:lvl1pPr>
    </p:titleStyle>
    <p:bodyStyle>
      <a:lvl1pPr marL="85564" indent="-85564" algn="l" defTabSz="342254" rtl="0" eaLnBrk="1" latinLnBrk="0" hangingPunct="1">
        <a:lnSpc>
          <a:spcPct val="90000"/>
        </a:lnSpc>
        <a:spcBef>
          <a:spcPts val="374"/>
        </a:spcBef>
        <a:buFont typeface="Arial"/>
        <a:buChar char="•"/>
        <a:defRPr sz="1049" kern="1200">
          <a:solidFill>
            <a:schemeClr val="tx1"/>
          </a:solidFill>
          <a:latin typeface="+mn-lt"/>
          <a:ea typeface="+mn-ea"/>
          <a:cs typeface="+mn-cs"/>
        </a:defRPr>
      </a:lvl1pPr>
      <a:lvl2pPr marL="256691" indent="-85564" algn="l" defTabSz="342254" rtl="0" eaLnBrk="1" latinLnBrk="0" hangingPunct="1">
        <a:lnSpc>
          <a:spcPct val="90000"/>
        </a:lnSpc>
        <a:spcBef>
          <a:spcPts val="188"/>
        </a:spcBef>
        <a:buFont typeface="Arial"/>
        <a:buChar char="•"/>
        <a:defRPr sz="899" kern="1200">
          <a:solidFill>
            <a:schemeClr val="tx1"/>
          </a:solidFill>
          <a:latin typeface="+mn-lt"/>
          <a:ea typeface="+mn-ea"/>
          <a:cs typeface="+mn-cs"/>
        </a:defRPr>
      </a:lvl2pPr>
      <a:lvl3pPr marL="427817" indent="-85564" algn="l" defTabSz="342254" rtl="0" eaLnBrk="1" latinLnBrk="0" hangingPunct="1">
        <a:lnSpc>
          <a:spcPct val="90000"/>
        </a:lnSpc>
        <a:spcBef>
          <a:spcPts val="188"/>
        </a:spcBef>
        <a:buFont typeface="Arial"/>
        <a:buChar char="•"/>
        <a:defRPr sz="749" kern="1200">
          <a:solidFill>
            <a:schemeClr val="tx1"/>
          </a:solidFill>
          <a:latin typeface="+mn-lt"/>
          <a:ea typeface="+mn-ea"/>
          <a:cs typeface="+mn-cs"/>
        </a:defRPr>
      </a:lvl3pPr>
      <a:lvl4pPr marL="598945"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4pPr>
      <a:lvl5pPr marL="770072"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5pPr>
      <a:lvl6pPr marL="941198"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6pPr>
      <a:lvl7pPr marL="1112326"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7pPr>
      <a:lvl8pPr marL="1283452"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8pPr>
      <a:lvl9pPr marL="1454579" indent="-85564" algn="l" defTabSz="342254" rtl="0" eaLnBrk="1" latinLnBrk="0" hangingPunct="1">
        <a:lnSpc>
          <a:spcPct val="90000"/>
        </a:lnSpc>
        <a:spcBef>
          <a:spcPts val="188"/>
        </a:spcBef>
        <a:buFont typeface="Arial"/>
        <a:buChar char="•"/>
        <a:defRPr sz="674" kern="1200">
          <a:solidFill>
            <a:schemeClr val="tx1"/>
          </a:solidFill>
          <a:latin typeface="+mn-lt"/>
          <a:ea typeface="+mn-ea"/>
          <a:cs typeface="+mn-cs"/>
        </a:defRPr>
      </a:lvl9pPr>
    </p:bodyStyle>
    <p:otherStyle>
      <a:defPPr>
        <a:defRPr lang="en-US"/>
      </a:defPPr>
      <a:lvl1pPr marL="0" algn="l" defTabSz="342254" rtl="0" eaLnBrk="1" latinLnBrk="0" hangingPunct="1">
        <a:defRPr sz="674" kern="1200">
          <a:solidFill>
            <a:schemeClr val="tx1"/>
          </a:solidFill>
          <a:latin typeface="+mn-lt"/>
          <a:ea typeface="+mn-ea"/>
          <a:cs typeface="+mn-cs"/>
        </a:defRPr>
      </a:lvl1pPr>
      <a:lvl2pPr marL="171128" algn="l" defTabSz="342254" rtl="0" eaLnBrk="1" latinLnBrk="0" hangingPunct="1">
        <a:defRPr sz="674" kern="1200">
          <a:solidFill>
            <a:schemeClr val="tx1"/>
          </a:solidFill>
          <a:latin typeface="+mn-lt"/>
          <a:ea typeface="+mn-ea"/>
          <a:cs typeface="+mn-cs"/>
        </a:defRPr>
      </a:lvl2pPr>
      <a:lvl3pPr marL="342254" algn="l" defTabSz="342254" rtl="0" eaLnBrk="1" latinLnBrk="0" hangingPunct="1">
        <a:defRPr sz="674" kern="1200">
          <a:solidFill>
            <a:schemeClr val="tx1"/>
          </a:solidFill>
          <a:latin typeface="+mn-lt"/>
          <a:ea typeface="+mn-ea"/>
          <a:cs typeface="+mn-cs"/>
        </a:defRPr>
      </a:lvl3pPr>
      <a:lvl4pPr marL="513382" algn="l" defTabSz="342254" rtl="0" eaLnBrk="1" latinLnBrk="0" hangingPunct="1">
        <a:defRPr sz="674" kern="1200">
          <a:solidFill>
            <a:schemeClr val="tx1"/>
          </a:solidFill>
          <a:latin typeface="+mn-lt"/>
          <a:ea typeface="+mn-ea"/>
          <a:cs typeface="+mn-cs"/>
        </a:defRPr>
      </a:lvl4pPr>
      <a:lvl5pPr marL="684508" algn="l" defTabSz="342254" rtl="0" eaLnBrk="1" latinLnBrk="0" hangingPunct="1">
        <a:defRPr sz="674" kern="1200">
          <a:solidFill>
            <a:schemeClr val="tx1"/>
          </a:solidFill>
          <a:latin typeface="+mn-lt"/>
          <a:ea typeface="+mn-ea"/>
          <a:cs typeface="+mn-cs"/>
        </a:defRPr>
      </a:lvl5pPr>
      <a:lvl6pPr marL="855635" algn="l" defTabSz="342254" rtl="0" eaLnBrk="1" latinLnBrk="0" hangingPunct="1">
        <a:defRPr sz="674" kern="1200">
          <a:solidFill>
            <a:schemeClr val="tx1"/>
          </a:solidFill>
          <a:latin typeface="+mn-lt"/>
          <a:ea typeface="+mn-ea"/>
          <a:cs typeface="+mn-cs"/>
        </a:defRPr>
      </a:lvl6pPr>
      <a:lvl7pPr marL="1026761" algn="l" defTabSz="342254" rtl="0" eaLnBrk="1" latinLnBrk="0" hangingPunct="1">
        <a:defRPr sz="674" kern="1200">
          <a:solidFill>
            <a:schemeClr val="tx1"/>
          </a:solidFill>
          <a:latin typeface="+mn-lt"/>
          <a:ea typeface="+mn-ea"/>
          <a:cs typeface="+mn-cs"/>
        </a:defRPr>
      </a:lvl7pPr>
      <a:lvl8pPr marL="1197888" algn="l" defTabSz="342254" rtl="0" eaLnBrk="1" latinLnBrk="0" hangingPunct="1">
        <a:defRPr sz="674" kern="1200">
          <a:solidFill>
            <a:schemeClr val="tx1"/>
          </a:solidFill>
          <a:latin typeface="+mn-lt"/>
          <a:ea typeface="+mn-ea"/>
          <a:cs typeface="+mn-cs"/>
        </a:defRPr>
      </a:lvl8pPr>
      <a:lvl9pPr marL="1369016" algn="l" defTabSz="342254" rtl="0" eaLnBrk="1" latinLnBrk="0" hangingPunct="1">
        <a:defRPr sz="674"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40330" y="1752607"/>
            <a:ext cx="33124140" cy="6362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640330" y="8763000"/>
            <a:ext cx="33124140" cy="2088642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640330" y="30510487"/>
            <a:ext cx="8641080" cy="1752600"/>
          </a:xfrm>
          <a:prstGeom prst="rect">
            <a:avLst/>
          </a:prstGeom>
        </p:spPr>
        <p:txBody>
          <a:bodyPr vert="horz" lIns="91440" tIns="45720" rIns="91440" bIns="45720" rtlCol="0" anchor="ctr"/>
          <a:lstStyle>
            <a:lvl1pPr algn="l">
              <a:defRPr sz="5040">
                <a:solidFill>
                  <a:schemeClr val="tx1">
                    <a:tint val="75000"/>
                  </a:schemeClr>
                </a:solidFill>
              </a:defRPr>
            </a:lvl1pPr>
          </a:lstStyle>
          <a:p>
            <a:fld id="{C764DE79-268F-4C1A-8933-263129D2AF90}" type="datetimeFigureOut">
              <a:rPr lang="en-US" dirty="0"/>
              <a:t>8/8/2022</a:t>
            </a:fld>
            <a:endParaRPr lang="en-US" dirty="0"/>
          </a:p>
        </p:txBody>
      </p:sp>
      <p:sp>
        <p:nvSpPr>
          <p:cNvPr id="5" name="Footer Placeholder 4"/>
          <p:cNvSpPr>
            <a:spLocks noGrp="1"/>
          </p:cNvSpPr>
          <p:nvPr>
            <p:ph type="ftr" sz="quarter" idx="3"/>
          </p:nvPr>
        </p:nvSpPr>
        <p:spPr>
          <a:xfrm>
            <a:off x="12721590" y="30510487"/>
            <a:ext cx="12961620" cy="1752600"/>
          </a:xfrm>
          <a:prstGeom prst="rect">
            <a:avLst/>
          </a:prstGeom>
        </p:spPr>
        <p:txBody>
          <a:bodyPr vert="horz" lIns="91440" tIns="45720" rIns="91440" bIns="45720" rtlCol="0" anchor="ctr"/>
          <a:lstStyle>
            <a:lvl1pPr algn="ctr">
              <a:defRPr sz="504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27123390" y="30510487"/>
            <a:ext cx="8641080" cy="1752600"/>
          </a:xfrm>
          <a:prstGeom prst="rect">
            <a:avLst/>
          </a:prstGeom>
        </p:spPr>
        <p:txBody>
          <a:bodyPr vert="horz" lIns="91440" tIns="45720" rIns="91440" bIns="45720" rtlCol="0" anchor="ctr"/>
          <a:lstStyle>
            <a:lvl1pPr algn="r">
              <a:defRPr sz="504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2098118689"/>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3840480" rtl="0" eaLnBrk="1" latinLnBrk="0" hangingPunct="1">
        <a:lnSpc>
          <a:spcPct val="90000"/>
        </a:lnSpc>
        <a:spcBef>
          <a:spcPct val="0"/>
        </a:spcBef>
        <a:buNone/>
        <a:defRPr sz="18480" kern="1200">
          <a:solidFill>
            <a:schemeClr val="tx1"/>
          </a:solidFill>
          <a:latin typeface="+mj-lt"/>
          <a:ea typeface="+mj-ea"/>
          <a:cs typeface="+mj-cs"/>
        </a:defRPr>
      </a:lvl1pPr>
    </p:titleStyle>
    <p:bodyStyle>
      <a:lvl1pPr marL="960120" indent="-960120" algn="l" defTabSz="3840480" rtl="0" eaLnBrk="1" latinLnBrk="0" hangingPunct="1">
        <a:lnSpc>
          <a:spcPct val="90000"/>
        </a:lnSpc>
        <a:spcBef>
          <a:spcPts val="4200"/>
        </a:spcBef>
        <a:buFont typeface="Arial" panose="020B0604020202020204" pitchFamily="34" charset="0"/>
        <a:buChar char="•"/>
        <a:defRPr sz="11760" kern="1200">
          <a:solidFill>
            <a:schemeClr val="tx1"/>
          </a:solidFill>
          <a:latin typeface="+mn-lt"/>
          <a:ea typeface="+mn-ea"/>
          <a:cs typeface="+mn-cs"/>
        </a:defRPr>
      </a:lvl1pPr>
      <a:lvl2pPr marL="2880360" indent="-960120" algn="l" defTabSz="3840480" rtl="0" eaLnBrk="1" latinLnBrk="0" hangingPunct="1">
        <a:lnSpc>
          <a:spcPct val="90000"/>
        </a:lnSpc>
        <a:spcBef>
          <a:spcPts val="2100"/>
        </a:spcBef>
        <a:buFont typeface="Arial" panose="020B0604020202020204" pitchFamily="34" charset="0"/>
        <a:buChar char="•"/>
        <a:defRPr sz="10080" kern="1200">
          <a:solidFill>
            <a:schemeClr val="tx1"/>
          </a:solidFill>
          <a:latin typeface="+mn-lt"/>
          <a:ea typeface="+mn-ea"/>
          <a:cs typeface="+mn-cs"/>
        </a:defRPr>
      </a:lvl2pPr>
      <a:lvl3pPr marL="4800600" indent="-960120" algn="l" defTabSz="3840480" rtl="0" eaLnBrk="1" latinLnBrk="0" hangingPunct="1">
        <a:lnSpc>
          <a:spcPct val="90000"/>
        </a:lnSpc>
        <a:spcBef>
          <a:spcPts val="2100"/>
        </a:spcBef>
        <a:buFont typeface="Arial" panose="020B0604020202020204" pitchFamily="34" charset="0"/>
        <a:buChar char="•"/>
        <a:defRPr sz="8400" kern="1200">
          <a:solidFill>
            <a:schemeClr val="tx1"/>
          </a:solidFill>
          <a:latin typeface="+mn-lt"/>
          <a:ea typeface="+mn-ea"/>
          <a:cs typeface="+mn-cs"/>
        </a:defRPr>
      </a:lvl3pPr>
      <a:lvl4pPr marL="6720840" indent="-960120" algn="l" defTabSz="3840480" rtl="0" eaLnBrk="1" latinLnBrk="0" hangingPunct="1">
        <a:lnSpc>
          <a:spcPct val="90000"/>
        </a:lnSpc>
        <a:spcBef>
          <a:spcPts val="2100"/>
        </a:spcBef>
        <a:buFont typeface="Arial" panose="020B0604020202020204" pitchFamily="34" charset="0"/>
        <a:buChar char="•"/>
        <a:defRPr sz="7560" kern="1200">
          <a:solidFill>
            <a:schemeClr val="tx1"/>
          </a:solidFill>
          <a:latin typeface="+mn-lt"/>
          <a:ea typeface="+mn-ea"/>
          <a:cs typeface="+mn-cs"/>
        </a:defRPr>
      </a:lvl4pPr>
      <a:lvl5pPr marL="8641080" indent="-960120" algn="l" defTabSz="3840480" rtl="0" eaLnBrk="1" latinLnBrk="0" hangingPunct="1">
        <a:lnSpc>
          <a:spcPct val="90000"/>
        </a:lnSpc>
        <a:spcBef>
          <a:spcPts val="2100"/>
        </a:spcBef>
        <a:buFont typeface="Arial" panose="020B0604020202020204" pitchFamily="34" charset="0"/>
        <a:buChar char="•"/>
        <a:defRPr sz="7560" kern="1200">
          <a:solidFill>
            <a:schemeClr val="tx1"/>
          </a:solidFill>
          <a:latin typeface="+mn-lt"/>
          <a:ea typeface="+mn-ea"/>
          <a:cs typeface="+mn-cs"/>
        </a:defRPr>
      </a:lvl5pPr>
      <a:lvl6pPr marL="10561320" indent="-960120" algn="l" defTabSz="3840480" rtl="0" eaLnBrk="1" latinLnBrk="0" hangingPunct="1">
        <a:lnSpc>
          <a:spcPct val="90000"/>
        </a:lnSpc>
        <a:spcBef>
          <a:spcPts val="2100"/>
        </a:spcBef>
        <a:buFont typeface="Arial" panose="020B0604020202020204" pitchFamily="34" charset="0"/>
        <a:buChar char="•"/>
        <a:defRPr sz="7560" kern="1200">
          <a:solidFill>
            <a:schemeClr val="tx1"/>
          </a:solidFill>
          <a:latin typeface="+mn-lt"/>
          <a:ea typeface="+mn-ea"/>
          <a:cs typeface="+mn-cs"/>
        </a:defRPr>
      </a:lvl6pPr>
      <a:lvl7pPr marL="12481560" indent="-960120" algn="l" defTabSz="3840480" rtl="0" eaLnBrk="1" latinLnBrk="0" hangingPunct="1">
        <a:lnSpc>
          <a:spcPct val="90000"/>
        </a:lnSpc>
        <a:spcBef>
          <a:spcPts val="2100"/>
        </a:spcBef>
        <a:buFont typeface="Arial" panose="020B0604020202020204" pitchFamily="34" charset="0"/>
        <a:buChar char="•"/>
        <a:defRPr sz="7560" kern="1200">
          <a:solidFill>
            <a:schemeClr val="tx1"/>
          </a:solidFill>
          <a:latin typeface="+mn-lt"/>
          <a:ea typeface="+mn-ea"/>
          <a:cs typeface="+mn-cs"/>
        </a:defRPr>
      </a:lvl7pPr>
      <a:lvl8pPr marL="14401800" indent="-960120" algn="l" defTabSz="3840480" rtl="0" eaLnBrk="1" latinLnBrk="0" hangingPunct="1">
        <a:lnSpc>
          <a:spcPct val="90000"/>
        </a:lnSpc>
        <a:spcBef>
          <a:spcPts val="2100"/>
        </a:spcBef>
        <a:buFont typeface="Arial" panose="020B0604020202020204" pitchFamily="34" charset="0"/>
        <a:buChar char="•"/>
        <a:defRPr sz="7560" kern="1200">
          <a:solidFill>
            <a:schemeClr val="tx1"/>
          </a:solidFill>
          <a:latin typeface="+mn-lt"/>
          <a:ea typeface="+mn-ea"/>
          <a:cs typeface="+mn-cs"/>
        </a:defRPr>
      </a:lvl8pPr>
      <a:lvl9pPr marL="16322040" indent="-960120" algn="l" defTabSz="3840480" rtl="0" eaLnBrk="1" latinLnBrk="0" hangingPunct="1">
        <a:lnSpc>
          <a:spcPct val="90000"/>
        </a:lnSpc>
        <a:spcBef>
          <a:spcPts val="2100"/>
        </a:spcBef>
        <a:buFont typeface="Arial" panose="020B0604020202020204" pitchFamily="34" charset="0"/>
        <a:buChar char="•"/>
        <a:defRPr sz="7560" kern="1200">
          <a:solidFill>
            <a:schemeClr val="tx1"/>
          </a:solidFill>
          <a:latin typeface="+mn-lt"/>
          <a:ea typeface="+mn-ea"/>
          <a:cs typeface="+mn-cs"/>
        </a:defRPr>
      </a:lvl9pPr>
    </p:bodyStyle>
    <p:otherStyle>
      <a:defPPr>
        <a:defRPr lang="en-US"/>
      </a:defPPr>
      <a:lvl1pPr marL="0" algn="l" defTabSz="3840480" rtl="0" eaLnBrk="1" latinLnBrk="0" hangingPunct="1">
        <a:defRPr sz="7560" kern="1200">
          <a:solidFill>
            <a:schemeClr val="tx1"/>
          </a:solidFill>
          <a:latin typeface="+mn-lt"/>
          <a:ea typeface="+mn-ea"/>
          <a:cs typeface="+mn-cs"/>
        </a:defRPr>
      </a:lvl1pPr>
      <a:lvl2pPr marL="1920240" algn="l" defTabSz="3840480" rtl="0" eaLnBrk="1" latinLnBrk="0" hangingPunct="1">
        <a:defRPr sz="7560" kern="1200">
          <a:solidFill>
            <a:schemeClr val="tx1"/>
          </a:solidFill>
          <a:latin typeface="+mn-lt"/>
          <a:ea typeface="+mn-ea"/>
          <a:cs typeface="+mn-cs"/>
        </a:defRPr>
      </a:lvl2pPr>
      <a:lvl3pPr marL="3840480" algn="l" defTabSz="3840480" rtl="0" eaLnBrk="1" latinLnBrk="0" hangingPunct="1">
        <a:defRPr sz="7560" kern="1200">
          <a:solidFill>
            <a:schemeClr val="tx1"/>
          </a:solidFill>
          <a:latin typeface="+mn-lt"/>
          <a:ea typeface="+mn-ea"/>
          <a:cs typeface="+mn-cs"/>
        </a:defRPr>
      </a:lvl3pPr>
      <a:lvl4pPr marL="5760720" algn="l" defTabSz="3840480" rtl="0" eaLnBrk="1" latinLnBrk="0" hangingPunct="1">
        <a:defRPr sz="7560" kern="1200">
          <a:solidFill>
            <a:schemeClr val="tx1"/>
          </a:solidFill>
          <a:latin typeface="+mn-lt"/>
          <a:ea typeface="+mn-ea"/>
          <a:cs typeface="+mn-cs"/>
        </a:defRPr>
      </a:lvl4pPr>
      <a:lvl5pPr marL="7680960" algn="l" defTabSz="3840480" rtl="0" eaLnBrk="1" latinLnBrk="0" hangingPunct="1">
        <a:defRPr sz="7560" kern="1200">
          <a:solidFill>
            <a:schemeClr val="tx1"/>
          </a:solidFill>
          <a:latin typeface="+mn-lt"/>
          <a:ea typeface="+mn-ea"/>
          <a:cs typeface="+mn-cs"/>
        </a:defRPr>
      </a:lvl5pPr>
      <a:lvl6pPr marL="9601200" algn="l" defTabSz="3840480" rtl="0" eaLnBrk="1" latinLnBrk="0" hangingPunct="1">
        <a:defRPr sz="7560" kern="1200">
          <a:solidFill>
            <a:schemeClr val="tx1"/>
          </a:solidFill>
          <a:latin typeface="+mn-lt"/>
          <a:ea typeface="+mn-ea"/>
          <a:cs typeface="+mn-cs"/>
        </a:defRPr>
      </a:lvl6pPr>
      <a:lvl7pPr marL="11521440" algn="l" defTabSz="3840480" rtl="0" eaLnBrk="1" latinLnBrk="0" hangingPunct="1">
        <a:defRPr sz="7560" kern="1200">
          <a:solidFill>
            <a:schemeClr val="tx1"/>
          </a:solidFill>
          <a:latin typeface="+mn-lt"/>
          <a:ea typeface="+mn-ea"/>
          <a:cs typeface="+mn-cs"/>
        </a:defRPr>
      </a:lvl7pPr>
      <a:lvl8pPr marL="13441680" algn="l" defTabSz="3840480" rtl="0" eaLnBrk="1" latinLnBrk="0" hangingPunct="1">
        <a:defRPr sz="7560" kern="1200">
          <a:solidFill>
            <a:schemeClr val="tx1"/>
          </a:solidFill>
          <a:latin typeface="+mn-lt"/>
          <a:ea typeface="+mn-ea"/>
          <a:cs typeface="+mn-cs"/>
        </a:defRPr>
      </a:lvl8pPr>
      <a:lvl9pPr marL="15361920" algn="l" defTabSz="3840480" rtl="0" eaLnBrk="1" latinLnBrk="0" hangingPunct="1">
        <a:defRPr sz="7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03.tiff"/><Relationship Id="rId3" Type="http://schemas.openxmlformats.org/officeDocument/2006/relationships/image" Target="../media/image199.png"/><Relationship Id="rId7" Type="http://schemas.openxmlformats.org/officeDocument/2006/relationships/chart" Target="../charts/chart1.xml"/><Relationship Id="rId12" Type="http://schemas.openxmlformats.org/officeDocument/2006/relationships/image" Target="../media/image205.tiff"/><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image" Target="../media/image202.png"/><Relationship Id="rId11" Type="http://schemas.openxmlformats.org/officeDocument/2006/relationships/chart" Target="../charts/chart3.xml"/><Relationship Id="rId5" Type="http://schemas.openxmlformats.org/officeDocument/2006/relationships/image" Target="../media/image201.tif"/><Relationship Id="rId10" Type="http://schemas.openxmlformats.org/officeDocument/2006/relationships/chart" Target="../charts/chart2.xml"/><Relationship Id="rId4" Type="http://schemas.openxmlformats.org/officeDocument/2006/relationships/image" Target="../media/image200.jpeg"/><Relationship Id="rId9" Type="http://schemas.openxmlformats.org/officeDocument/2006/relationships/image" Target="../media/image204.tif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47B1C0FE-C0CD-47BE-BFD8-484F60BDC2A9}"/>
              </a:ext>
            </a:extLst>
          </p:cNvPr>
          <p:cNvGrpSpPr/>
          <p:nvPr/>
        </p:nvGrpSpPr>
        <p:grpSpPr>
          <a:xfrm>
            <a:off x="355988" y="4477479"/>
            <a:ext cx="10661605" cy="12494740"/>
            <a:chOff x="64360" y="11986047"/>
            <a:chExt cx="27189479" cy="4540183"/>
          </a:xfrm>
        </p:grpSpPr>
        <p:grpSp>
          <p:nvGrpSpPr>
            <p:cNvPr id="19" name="组合 145">
              <a:extLst>
                <a:ext uri="{FF2B5EF4-FFF2-40B4-BE49-F238E27FC236}">
                  <a16:creationId xmlns:a16="http://schemas.microsoft.com/office/drawing/2014/main" id="{16730B90-9F47-45C0-92E6-AB4A56A818C1}"/>
                </a:ext>
              </a:extLst>
            </p:cNvPr>
            <p:cNvGrpSpPr/>
            <p:nvPr/>
          </p:nvGrpSpPr>
          <p:grpSpPr>
            <a:xfrm>
              <a:off x="64360" y="11986047"/>
              <a:ext cx="27189479" cy="4427791"/>
              <a:chOff x="883321" y="6895240"/>
              <a:chExt cx="31909432" cy="9148674"/>
            </a:xfrm>
          </p:grpSpPr>
          <p:sp>
            <p:nvSpPr>
              <p:cNvPr id="21" name="Rectangle: Rounded Corners 16">
                <a:extLst>
                  <a:ext uri="{FF2B5EF4-FFF2-40B4-BE49-F238E27FC236}">
                    <a16:creationId xmlns:a16="http://schemas.microsoft.com/office/drawing/2014/main" id="{2C39B696-8135-4553-BA2F-B3267F81AB52}"/>
                  </a:ext>
                </a:extLst>
              </p:cNvPr>
              <p:cNvSpPr/>
              <p:nvPr/>
            </p:nvSpPr>
            <p:spPr>
              <a:xfrm>
                <a:off x="883321" y="6969534"/>
                <a:ext cx="31909432" cy="9074380"/>
              </a:xfrm>
              <a:prstGeom prst="roundRect">
                <a:avLst>
                  <a:gd name="adj" fmla="val 11320"/>
                </a:avLst>
              </a:prstGeom>
              <a:noFill/>
              <a:ln w="381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13914" indent="-213914">
                  <a:buFont typeface="Arial" panose="020B0604020202020204" pitchFamily="34" charset="0"/>
                  <a:buChar char="•"/>
                </a:pPr>
                <a:endParaRPr lang="en-US" sz="1310" dirty="0">
                  <a:solidFill>
                    <a:schemeClr val="tx1"/>
                  </a:solidFill>
                </a:endParaRPr>
              </a:p>
            </p:txBody>
          </p:sp>
          <p:sp>
            <p:nvSpPr>
              <p:cNvPr id="22" name="Rectangle 9">
                <a:extLst>
                  <a:ext uri="{FF2B5EF4-FFF2-40B4-BE49-F238E27FC236}">
                    <a16:creationId xmlns:a16="http://schemas.microsoft.com/office/drawing/2014/main" id="{F7E86430-7066-4551-AE09-AFDE497B6E1C}"/>
                  </a:ext>
                </a:extLst>
              </p:cNvPr>
              <p:cNvSpPr/>
              <p:nvPr/>
            </p:nvSpPr>
            <p:spPr>
              <a:xfrm>
                <a:off x="12050989" y="6895240"/>
                <a:ext cx="9425674" cy="472681"/>
              </a:xfrm>
              <a:prstGeom prst="rect">
                <a:avLst/>
              </a:prstGeom>
              <a:ln w="38100">
                <a:noFill/>
              </a:ln>
            </p:spPr>
            <p:txBody>
              <a:bodyPr wrap="square">
                <a:spAutoFit/>
              </a:bodyPr>
              <a:lstStyle/>
              <a:p>
                <a:pPr algn="ctr"/>
                <a:r>
                  <a:rPr lang="en-US" sz="4000" b="1" dirty="0">
                    <a:latin typeface="Times New Roman" panose="02020603050405020304" pitchFamily="18" charset="0"/>
                    <a:cs typeface="Times New Roman" panose="02020603050405020304" pitchFamily="18" charset="0"/>
                  </a:rPr>
                  <a:t>Introduction</a:t>
                </a:r>
              </a:p>
            </p:txBody>
          </p:sp>
        </p:grpSp>
        <p:sp>
          <p:nvSpPr>
            <p:cNvPr id="16" name="TextBox 1">
              <a:extLst>
                <a:ext uri="{FF2B5EF4-FFF2-40B4-BE49-F238E27FC236}">
                  <a16:creationId xmlns:a16="http://schemas.microsoft.com/office/drawing/2014/main" id="{8A37B705-FF1E-4AE6-9626-B85575765439}"/>
                </a:ext>
              </a:extLst>
            </p:cNvPr>
            <p:cNvSpPr txBox="1"/>
            <p:nvPr/>
          </p:nvSpPr>
          <p:spPr>
            <a:xfrm>
              <a:off x="529776" y="12136667"/>
              <a:ext cx="26253667" cy="4389563"/>
            </a:xfrm>
            <a:prstGeom prst="rect">
              <a:avLst/>
            </a:prstGeom>
            <a:noFill/>
            <a:ln w="38100">
              <a:noFill/>
            </a:ln>
          </p:spPr>
          <p:txBody>
            <a:bodyPr wrap="square" rtlCol="0">
              <a:spAutoFit/>
            </a:bodyPr>
            <a:lstStyle/>
            <a:p>
              <a:pPr algn="just"/>
              <a:r>
                <a:rPr lang="en-US" altLang="zh-CN" sz="2800" u="sng" dirty="0">
                  <a:latin typeface="Times New Roman" panose="02020603050405020304" pitchFamily="18" charset="0"/>
                  <a:cs typeface="Times New Roman" panose="02020603050405020304" pitchFamily="18" charset="0"/>
                </a:rPr>
                <a:t>Purpose</a:t>
              </a:r>
            </a:p>
            <a:p>
              <a:pPr marL="342900" indent="-342900" algn="jus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To achieve a close to perfect isolation with wellbore cement between casing and rock formation, and later for plugging and abandonment after production for completed, halted and discarded wells.</a:t>
              </a:r>
            </a:p>
            <a:p>
              <a:pPr marL="342900" indent="-342900" algn="jus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To have a stable structure that withstands subsurface temperatures, pressures and loads (forces) while maintaining the reduced porosity and permeability. Sustaining wellbore cementing integrity for CO</a:t>
              </a:r>
              <a:r>
                <a:rPr lang="en-US" sz="2800" baseline="-25000" dirty="0">
                  <a:latin typeface="Times New Roman" panose="02020603050405020304" pitchFamily="18" charset="0"/>
                  <a:cs typeface="Times New Roman" panose="02020603050405020304" pitchFamily="18" charset="0"/>
                </a:rPr>
                <a:t>2</a:t>
              </a:r>
              <a:r>
                <a:rPr lang="en-US" sz="2800" dirty="0">
                  <a:latin typeface="Times New Roman" panose="02020603050405020304" pitchFamily="18" charset="0"/>
                  <a:cs typeface="Times New Roman" panose="02020603050405020304" pitchFamily="18" charset="0"/>
                </a:rPr>
                <a:t> and H</a:t>
              </a:r>
              <a:r>
                <a:rPr lang="en-US" sz="2800" baseline="-25000" dirty="0">
                  <a:latin typeface="Times New Roman" panose="02020603050405020304" pitchFamily="18" charset="0"/>
                  <a:cs typeface="Times New Roman" panose="02020603050405020304" pitchFamily="18" charset="0"/>
                </a:rPr>
                <a:t>2</a:t>
              </a:r>
              <a:r>
                <a:rPr lang="en-US" sz="2800" dirty="0">
                  <a:latin typeface="Times New Roman" panose="02020603050405020304" pitchFamily="18" charset="0"/>
                  <a:cs typeface="Times New Roman" panose="02020603050405020304" pitchFamily="18" charset="0"/>
                </a:rPr>
                <a:t> storage applications, possible prevention of methane leakage.</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u="sng" dirty="0">
                  <a:latin typeface="Times New Roman" panose="02020603050405020304" pitchFamily="18" charset="0"/>
                  <a:cs typeface="Times New Roman" panose="02020603050405020304" pitchFamily="18" charset="0"/>
                </a:rPr>
                <a:t>Research Problem</a:t>
              </a:r>
            </a:p>
            <a:p>
              <a:pPr marL="457200" indent="-457200" algn="jus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Wellbore cementing could possibly encounter formation and drilling fluids that contaminate and effect the stability of the structure, penetration and reaction of cement phases by exposure of sulphate or chlorine ions from the fluids thereby forming microcracks or scales. </a:t>
              </a:r>
            </a:p>
            <a:p>
              <a:pPr marL="457200" indent="-457200" algn="just">
                <a:buFont typeface="Arial" panose="020B0604020202020204" pitchFamily="34" charset="0"/>
                <a:buChar char="•"/>
              </a:pPr>
              <a:r>
                <a:rPr lang="en-US" sz="2800" i="0" dirty="0">
                  <a:solidFill>
                    <a:srgbClr val="000000"/>
                  </a:solidFill>
                  <a:effectLst/>
                  <a:latin typeface="Times New Roman" panose="02020603050405020304" pitchFamily="18" charset="0"/>
                  <a:ea typeface="Times New Roman" panose="02020603050405020304" pitchFamily="18" charset="0"/>
                </a:rPr>
                <a:t>The potential problem with </a:t>
              </a:r>
              <a:r>
                <a:rPr lang="en-US" sz="280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a:t>
              </a:r>
              <a:r>
                <a:rPr lang="en-US" sz="2800" dirty="0">
                  <a:latin typeface="Times New Roman" panose="02020603050405020304" pitchFamily="18" charset="0"/>
                  <a:cs typeface="Times New Roman" panose="02020603050405020304" pitchFamily="18" charset="0"/>
                </a:rPr>
                <a:t>raphene nanoplatelets</a:t>
              </a:r>
              <a:r>
                <a:rPr lang="en-US" sz="2800" i="0" dirty="0">
                  <a:solidFill>
                    <a:srgbClr val="000000"/>
                  </a:solidFill>
                  <a:effectLst/>
                  <a:latin typeface="Times New Roman" panose="02020603050405020304" pitchFamily="18" charset="0"/>
                  <a:ea typeface="Times New Roman" panose="02020603050405020304" pitchFamily="18" charset="0"/>
                </a:rPr>
                <a:t> GNPs application is their hydrophobic nature, leading to dispersion issues in cement slurries. </a:t>
              </a:r>
              <a:endParaRPr lang="en-US" sz="2800" dirty="0">
                <a:latin typeface="Times New Roman" panose="02020603050405020304" pitchFamily="18" charset="0"/>
                <a:cs typeface="Times New Roman" panose="02020603050405020304" pitchFamily="18" charset="0"/>
              </a:endParaRPr>
            </a:p>
            <a:p>
              <a:pPr algn="just"/>
              <a:r>
                <a:rPr lang="en-US" altLang="zh-CN" sz="2800" u="sng" dirty="0">
                  <a:latin typeface="Times New Roman" panose="02020603050405020304" pitchFamily="18" charset="0"/>
                  <a:cs typeface="Times New Roman" panose="02020603050405020304" pitchFamily="18" charset="0"/>
                </a:rPr>
                <a:t>Objectives</a:t>
              </a:r>
            </a:p>
            <a:p>
              <a:pPr marL="457200" indent="-457200" algn="just">
                <a:buFont typeface="Arial" panose="020B0604020202020204" pitchFamily="34" charset="0"/>
                <a:buChar char="•"/>
              </a:pPr>
              <a:r>
                <a:rPr lang="en-US" sz="2800" dirty="0">
                  <a:solidFill>
                    <a:srgbClr val="000000"/>
                  </a:solidFill>
                  <a:latin typeface="Times New Roman" panose="02020603050405020304" pitchFamily="18" charset="0"/>
                  <a:ea typeface="Times New Roman" panose="02020603050405020304" pitchFamily="18" charset="0"/>
                </a:rPr>
                <a:t>T</a:t>
              </a:r>
              <a:r>
                <a:rPr lang="en-US" sz="2800" i="0" dirty="0">
                  <a:solidFill>
                    <a:srgbClr val="000000"/>
                  </a:solidFill>
                  <a:effectLst/>
                  <a:latin typeface="Times New Roman" panose="02020603050405020304" pitchFamily="18" charset="0"/>
                  <a:ea typeface="Times New Roman" panose="02020603050405020304" pitchFamily="18" charset="0"/>
                </a:rPr>
                <a:t>o investigate how well dispersed liquid GNPs might contribute to cement hydration vs dry powdered GNPs that are not perfectly dispersed</a:t>
              </a:r>
              <a:r>
                <a:rPr lang="en-US" sz="280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ea typeface="Calibri" panose="020F0502020204030204" pitchFamily="34" charset="0"/>
                </a:rPr>
                <a:t>undergoing hydration for </a:t>
              </a:r>
              <a:r>
                <a:rPr lang="en-US" sz="2800" dirty="0">
                  <a:effectLst/>
                  <a:latin typeface="Times New Roman" panose="02020603050405020304" pitchFamily="18" charset="0"/>
                  <a:ea typeface="Calibri" panose="020F0502020204030204" pitchFamily="34" charset="0"/>
                </a:rPr>
                <a:t>7 and 28 days at simulated reservoir conditions. </a:t>
              </a:r>
            </a:p>
            <a:p>
              <a:pPr marL="457200" indent="-457200" algn="just">
                <a:buFont typeface="Arial" panose="020B0604020202020204" pitchFamily="34" charset="0"/>
                <a:buChar char="•"/>
              </a:pPr>
              <a:r>
                <a:rPr lang="en-US" sz="2800" b="0" i="0" dirty="0">
                  <a:solidFill>
                    <a:srgbClr val="000000"/>
                  </a:solidFill>
                  <a:effectLst/>
                  <a:latin typeface="Times New Roman" panose="02020603050405020304" pitchFamily="18" charset="0"/>
                </a:rPr>
                <a:t>To analyze the hydration of Portland cement-based slurry prepared with 15-30% of mixing water replaced by formation brines,</a:t>
              </a:r>
              <a:r>
                <a:rPr kumimoji="0" lang="en-US" sz="28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in conjunction to exposure of fracturing fluids during hydration.</a:t>
              </a:r>
              <a:endParaRPr lang="en-US" sz="2800" dirty="0">
                <a:effectLst/>
                <a:latin typeface="Times New Roman" panose="02020603050405020304" pitchFamily="18" charset="0"/>
                <a:ea typeface="Calibri" panose="020F0502020204030204" pitchFamily="34" charset="0"/>
              </a:endParaRPr>
            </a:p>
            <a:p>
              <a:pPr algn="just"/>
              <a:endParaRPr lang="en-US" altLang="zh-CN" sz="2300" u="sng" dirty="0">
                <a:latin typeface="Times New Roman" panose="02020603050405020304" pitchFamily="18" charset="0"/>
                <a:cs typeface="Times New Roman" panose="02020603050405020304" pitchFamily="18" charset="0"/>
              </a:endParaRPr>
            </a:p>
          </p:txBody>
        </p:sp>
      </p:grpSp>
      <p:sp>
        <p:nvSpPr>
          <p:cNvPr id="34" name="Rectangle: Rounded Corners 33">
            <a:extLst>
              <a:ext uri="{FF2B5EF4-FFF2-40B4-BE49-F238E27FC236}">
                <a16:creationId xmlns:a16="http://schemas.microsoft.com/office/drawing/2014/main" id="{04FDE43A-6BCD-44B0-ADC2-0547535C75CF}"/>
              </a:ext>
            </a:extLst>
          </p:cNvPr>
          <p:cNvSpPr/>
          <p:nvPr/>
        </p:nvSpPr>
        <p:spPr>
          <a:xfrm>
            <a:off x="27961936" y="27186667"/>
            <a:ext cx="10146165" cy="4142630"/>
          </a:xfrm>
          <a:prstGeom prst="roundRect">
            <a:avLst/>
          </a:prstGeom>
          <a:ln w="38100"/>
        </p:spPr>
        <p:style>
          <a:lnRef idx="2">
            <a:schemeClr val="accent2"/>
          </a:lnRef>
          <a:fillRef idx="1">
            <a:schemeClr val="lt1"/>
          </a:fillRef>
          <a:effectRef idx="0">
            <a:schemeClr val="accent2"/>
          </a:effectRef>
          <a:fontRef idx="minor">
            <a:schemeClr val="dk1"/>
          </a:fontRef>
        </p:style>
        <p:txBody>
          <a:bodyPr rtlCol="0" anchor="ctr"/>
          <a:lstStyle/>
          <a:p>
            <a:pPr marL="285750" indent="-285750">
              <a:buFont typeface="Arial" panose="020B0604020202020204" pitchFamily="34" charset="0"/>
              <a:buChar char="•"/>
            </a:pPr>
            <a:endParaRPr lang="en-US" sz="2600" dirty="0">
              <a:effectLst/>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US" sz="2600" dirty="0">
                <a:effectLst/>
                <a:latin typeface="Times New Roman" panose="02020603050405020304" pitchFamily="18" charset="0"/>
                <a:cs typeface="Times New Roman" panose="02020603050405020304" pitchFamily="18" charset="0"/>
              </a:rPr>
              <a:t>Jupudi, H., </a:t>
            </a:r>
            <a:r>
              <a:rPr lang="en-US" sz="2600" dirty="0">
                <a:latin typeface="Times New Roman" panose="02020603050405020304" pitchFamily="18" charset="0"/>
                <a:cs typeface="Times New Roman" panose="02020603050405020304" pitchFamily="18" charset="0"/>
              </a:rPr>
              <a:t>Massion, C., Johnson, B., and  Radonjic, M.. (2022). Microstructural and Petrophysical Evaluation of Graphene Modified Portland Wellbore Cement Undergone Cyclic Temperature Loading. </a:t>
            </a:r>
            <a:r>
              <a:rPr lang="en-AU" sz="2600" dirty="0">
                <a:latin typeface="Times New Roman" panose="02020603050405020304" pitchFamily="18" charset="0"/>
                <a:cs typeface="Times New Roman" panose="02020603050405020304" pitchFamily="18" charset="0"/>
              </a:rPr>
              <a:t>Geothermal Resources Council Transactions, Vol 46, paper ID#245.</a:t>
            </a:r>
          </a:p>
          <a:p>
            <a:pPr marL="285750" indent="-285750" algn="just">
              <a:buFont typeface="Arial" panose="020B0604020202020204" pitchFamily="34" charset="0"/>
              <a:buChar char="•"/>
            </a:pPr>
            <a:r>
              <a:rPr lang="en-US" sz="2600" dirty="0">
                <a:latin typeface="Times New Roman" panose="02020603050405020304" pitchFamily="18" charset="0"/>
                <a:cs typeface="Times New Roman" panose="02020603050405020304" pitchFamily="18" charset="0"/>
              </a:rPr>
              <a:t>Awejori, G., Barnett, L., Massion, C., Aldushaishi, M., and Radonjic, M. (2022). Chemical and Mechanical Stability of Cement during Fluid Invasion in Hydraulic Fractured Geothermal Wells. </a:t>
            </a:r>
            <a:r>
              <a:rPr lang="en-AU" sz="2600" dirty="0">
                <a:latin typeface="Times New Roman" panose="02020603050405020304" pitchFamily="18" charset="0"/>
                <a:cs typeface="Times New Roman" panose="02020603050405020304" pitchFamily="18" charset="0"/>
              </a:rPr>
              <a:t>Geothermal Resources Council Transactions, Vol 46, paper ID#260</a:t>
            </a:r>
            <a:r>
              <a:rPr lang="en-AU" sz="2800" dirty="0">
                <a:latin typeface="Times New Roman" panose="02020603050405020304" pitchFamily="18" charset="0"/>
                <a:cs typeface="Times New Roman" panose="02020603050405020304" pitchFamily="18" charset="0"/>
              </a:rPr>
              <a:t>.</a:t>
            </a:r>
          </a:p>
          <a:p>
            <a:pPr marL="285750" indent="-285750" algn="just">
              <a:buFont typeface="Arial" panose="020B0604020202020204" pitchFamily="34" charset="0"/>
              <a:buChar char="•"/>
            </a:pPr>
            <a:endParaRPr lang="en-US" sz="26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49EACAAF-E2CA-4730-8765-FB63C54327E7}"/>
              </a:ext>
            </a:extLst>
          </p:cNvPr>
          <p:cNvSpPr txBox="1"/>
          <p:nvPr/>
        </p:nvSpPr>
        <p:spPr>
          <a:xfrm>
            <a:off x="-57322" y="264277"/>
            <a:ext cx="38404800" cy="3331681"/>
          </a:xfrm>
          <a:prstGeom prst="rect">
            <a:avLst/>
          </a:prstGeom>
          <a:noFill/>
        </p:spPr>
        <p:txBody>
          <a:bodyPr wrap="square" rtlCol="0">
            <a:spAutoFit/>
          </a:bodyPr>
          <a:lstStyle/>
          <a:p>
            <a:pPr algn="ctr"/>
            <a:r>
              <a:rPr lang="en-US" sz="5400" b="1" dirty="0">
                <a:latin typeface="Times New Roman" panose="02020603050405020304" pitchFamily="18" charset="0"/>
                <a:cs typeface="Times New Roman" panose="02020603050405020304" pitchFamily="18" charset="0"/>
              </a:rPr>
              <a:t>Refining Wellbore Cement Stability during Development, Production and Abandonment of Unconventional Wells </a:t>
            </a:r>
            <a:endParaRPr lang="en-IN" sz="5400" b="1" dirty="0">
              <a:latin typeface="Times New Roman" panose="02020603050405020304" pitchFamily="18" charset="0"/>
              <a:cs typeface="Times New Roman" panose="02020603050405020304" pitchFamily="18" charset="0"/>
            </a:endParaRPr>
          </a:p>
          <a:p>
            <a:pPr algn="ctr"/>
            <a:r>
              <a:rPr lang="en-IN" sz="4000" dirty="0">
                <a:latin typeface="Times New Roman" panose="02020603050405020304" pitchFamily="18" charset="0"/>
                <a:cs typeface="Times New Roman" panose="02020603050405020304" pitchFamily="18" charset="0"/>
              </a:rPr>
              <a:t>Havila Jupudi</a:t>
            </a:r>
            <a:r>
              <a:rPr lang="en-IN" sz="4000" baseline="30000" dirty="0">
                <a:latin typeface="Times New Roman" panose="02020603050405020304" pitchFamily="18" charset="0"/>
                <a:cs typeface="Times New Roman" panose="02020603050405020304" pitchFamily="18" charset="0"/>
              </a:rPr>
              <a:t>1</a:t>
            </a:r>
            <a:r>
              <a:rPr lang="en-IN" sz="4000" dirty="0">
                <a:latin typeface="Times New Roman" panose="02020603050405020304" pitchFamily="18" charset="0"/>
                <a:cs typeface="Times New Roman" panose="02020603050405020304" pitchFamily="18" charset="0"/>
              </a:rPr>
              <a:t>, Gabriel Awejori</a:t>
            </a:r>
            <a:r>
              <a:rPr lang="en-IN" sz="4000" baseline="30000" dirty="0">
                <a:latin typeface="Times New Roman" panose="02020603050405020304" pitchFamily="18" charset="0"/>
                <a:cs typeface="Times New Roman" panose="02020603050405020304" pitchFamily="18" charset="0"/>
              </a:rPr>
              <a:t>1</a:t>
            </a:r>
            <a:r>
              <a:rPr lang="en-IN" sz="4000" dirty="0">
                <a:latin typeface="Times New Roman" panose="02020603050405020304" pitchFamily="18" charset="0"/>
                <a:cs typeface="Times New Roman" panose="02020603050405020304" pitchFamily="18" charset="0"/>
              </a:rPr>
              <a:t>, Cody Massion</a:t>
            </a:r>
            <a:r>
              <a:rPr lang="en-IN" sz="4000" baseline="30000" dirty="0">
                <a:latin typeface="Times New Roman" panose="02020603050405020304" pitchFamily="18" charset="0"/>
                <a:cs typeface="Times New Roman" panose="02020603050405020304" pitchFamily="18" charset="0"/>
              </a:rPr>
              <a:t>1</a:t>
            </a:r>
            <a:r>
              <a:rPr lang="en-IN" sz="4000" dirty="0">
                <a:latin typeface="Times New Roman" panose="02020603050405020304" pitchFamily="18" charset="0"/>
                <a:cs typeface="Times New Roman" panose="02020603050405020304" pitchFamily="18" charset="0"/>
              </a:rPr>
              <a:t>, Mileva Radonjic</a:t>
            </a:r>
            <a:r>
              <a:rPr lang="en-IN" sz="4000" baseline="30000" dirty="0">
                <a:latin typeface="Times New Roman" panose="02020603050405020304" pitchFamily="18" charset="0"/>
                <a:cs typeface="Times New Roman" panose="02020603050405020304" pitchFamily="18" charset="0"/>
              </a:rPr>
              <a:t>1,2</a:t>
            </a:r>
            <a:endParaRPr lang="en-IN" sz="4000" dirty="0">
              <a:latin typeface="Times New Roman" panose="02020603050405020304" pitchFamily="18" charset="0"/>
              <a:cs typeface="Times New Roman" panose="02020603050405020304" pitchFamily="18" charset="0"/>
            </a:endParaRPr>
          </a:p>
          <a:p>
            <a:pPr algn="ctr"/>
            <a:r>
              <a:rPr lang="en-IN" sz="3200" baseline="30000" dirty="0">
                <a:latin typeface="Times New Roman" panose="02020603050405020304" pitchFamily="18" charset="0"/>
                <a:cs typeface="Times New Roman" panose="02020603050405020304" pitchFamily="18" charset="0"/>
              </a:rPr>
              <a:t>1</a:t>
            </a:r>
            <a:r>
              <a:rPr lang="en-IN" sz="3200" dirty="0">
                <a:latin typeface="Times New Roman" panose="02020603050405020304" pitchFamily="18" charset="0"/>
                <a:cs typeface="Times New Roman" panose="02020603050405020304" pitchFamily="18" charset="0"/>
              </a:rPr>
              <a:t>Petroleum Program, School of Chemical Engineering, College of Engineering Architecture and Technology, Oklahoma State University, Stillwater, OK, 74078</a:t>
            </a:r>
          </a:p>
          <a:p>
            <a:pPr algn="ctr"/>
            <a:r>
              <a:rPr lang="en-IN" sz="3200" baseline="30000" dirty="0">
                <a:latin typeface="Times New Roman" panose="02020603050405020304" pitchFamily="18" charset="0"/>
                <a:cs typeface="Times New Roman" panose="02020603050405020304" pitchFamily="18" charset="0"/>
              </a:rPr>
              <a:t>2</a:t>
            </a:r>
            <a:r>
              <a:rPr lang="en-IN" sz="3200" dirty="0">
                <a:latin typeface="Times New Roman" panose="02020603050405020304" pitchFamily="18" charset="0"/>
                <a:cs typeface="Times New Roman" panose="02020603050405020304" pitchFamily="18" charset="0"/>
              </a:rPr>
              <a:t>Boone Pickens School of Geology, Oklahoma State University, Stillwater, OK, 74078</a:t>
            </a:r>
          </a:p>
          <a:p>
            <a:endParaRPr lang="en-IN" sz="5250" b="1" dirty="0"/>
          </a:p>
        </p:txBody>
      </p:sp>
      <p:grpSp>
        <p:nvGrpSpPr>
          <p:cNvPr id="115" name="组合 145">
            <a:extLst>
              <a:ext uri="{FF2B5EF4-FFF2-40B4-BE49-F238E27FC236}">
                <a16:creationId xmlns:a16="http://schemas.microsoft.com/office/drawing/2014/main" id="{16730B90-9F47-45C0-92E6-AB4A56A818C1}"/>
              </a:ext>
            </a:extLst>
          </p:cNvPr>
          <p:cNvGrpSpPr/>
          <p:nvPr/>
        </p:nvGrpSpPr>
        <p:grpSpPr>
          <a:xfrm>
            <a:off x="11406273" y="4576434"/>
            <a:ext cx="16318622" cy="28077691"/>
            <a:chOff x="-73299" y="6969534"/>
            <a:chExt cx="32852445" cy="8348828"/>
          </a:xfrm>
        </p:grpSpPr>
        <p:sp>
          <p:nvSpPr>
            <p:cNvPr id="117" name="Rectangle: Rounded Corners 16">
              <a:extLst>
                <a:ext uri="{FF2B5EF4-FFF2-40B4-BE49-F238E27FC236}">
                  <a16:creationId xmlns:a16="http://schemas.microsoft.com/office/drawing/2014/main" id="{2C39B696-8135-4553-BA2F-B3267F81AB52}"/>
                </a:ext>
              </a:extLst>
            </p:cNvPr>
            <p:cNvSpPr/>
            <p:nvPr/>
          </p:nvSpPr>
          <p:spPr>
            <a:xfrm>
              <a:off x="-73299" y="6969534"/>
              <a:ext cx="32852445" cy="8348828"/>
            </a:xfrm>
            <a:prstGeom prst="roundRect">
              <a:avLst>
                <a:gd name="adj" fmla="val 5134"/>
              </a:avLst>
            </a:prstGeom>
            <a:noFill/>
            <a:ln w="381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13914" indent="-213914">
                <a:buFont typeface="Arial" panose="020B0604020202020204" pitchFamily="34" charset="0"/>
                <a:buChar char="•"/>
              </a:pPr>
              <a:endParaRPr lang="en-US" sz="1310" dirty="0">
                <a:solidFill>
                  <a:schemeClr val="tx1"/>
                </a:solidFill>
              </a:endParaRPr>
            </a:p>
          </p:txBody>
        </p:sp>
        <p:sp>
          <p:nvSpPr>
            <p:cNvPr id="118" name="Rectangle 9">
              <a:extLst>
                <a:ext uri="{FF2B5EF4-FFF2-40B4-BE49-F238E27FC236}">
                  <a16:creationId xmlns:a16="http://schemas.microsoft.com/office/drawing/2014/main" id="{F7E86430-7066-4551-AE09-AFDE497B6E1C}"/>
                </a:ext>
              </a:extLst>
            </p:cNvPr>
            <p:cNvSpPr/>
            <p:nvPr/>
          </p:nvSpPr>
          <p:spPr>
            <a:xfrm>
              <a:off x="10746595" y="7017921"/>
              <a:ext cx="11073517" cy="274178"/>
            </a:xfrm>
            <a:prstGeom prst="rect">
              <a:avLst/>
            </a:prstGeom>
            <a:ln w="38100">
              <a:noFill/>
            </a:ln>
          </p:spPr>
          <p:txBody>
            <a:bodyPr wrap="square">
              <a:spAutoFit/>
            </a:bodyPr>
            <a:lstStyle/>
            <a:p>
              <a:pPr algn="ctr"/>
              <a:r>
                <a:rPr lang="en-US" sz="5400" b="1" dirty="0">
                  <a:latin typeface="Times New Roman" panose="02020603050405020304" pitchFamily="18" charset="0"/>
                  <a:cs typeface="Times New Roman" panose="02020603050405020304" pitchFamily="18" charset="0"/>
                </a:rPr>
                <a:t>Results</a:t>
              </a:r>
            </a:p>
          </p:txBody>
        </p:sp>
      </p:grpSp>
      <p:grpSp>
        <p:nvGrpSpPr>
          <p:cNvPr id="119" name="Group 118">
            <a:extLst>
              <a:ext uri="{FF2B5EF4-FFF2-40B4-BE49-F238E27FC236}">
                <a16:creationId xmlns:a16="http://schemas.microsoft.com/office/drawing/2014/main" id="{47B1C0FE-C0CD-47BE-BFD8-484F60BDC2A9}"/>
              </a:ext>
            </a:extLst>
          </p:cNvPr>
          <p:cNvGrpSpPr/>
          <p:nvPr/>
        </p:nvGrpSpPr>
        <p:grpSpPr>
          <a:xfrm>
            <a:off x="27966125" y="4638235"/>
            <a:ext cx="10137789" cy="9458590"/>
            <a:chOff x="64360" y="12022004"/>
            <a:chExt cx="27133101" cy="6738162"/>
          </a:xfrm>
        </p:grpSpPr>
        <p:grpSp>
          <p:nvGrpSpPr>
            <p:cNvPr id="120" name="组合 145">
              <a:extLst>
                <a:ext uri="{FF2B5EF4-FFF2-40B4-BE49-F238E27FC236}">
                  <a16:creationId xmlns:a16="http://schemas.microsoft.com/office/drawing/2014/main" id="{16730B90-9F47-45C0-92E6-AB4A56A818C1}"/>
                </a:ext>
              </a:extLst>
            </p:cNvPr>
            <p:cNvGrpSpPr/>
            <p:nvPr/>
          </p:nvGrpSpPr>
          <p:grpSpPr>
            <a:xfrm>
              <a:off x="64360" y="12022004"/>
              <a:ext cx="27133101" cy="6738162"/>
              <a:chOff x="883321" y="6969533"/>
              <a:chExt cx="31843267" cy="13922348"/>
            </a:xfrm>
          </p:grpSpPr>
          <p:sp>
            <p:nvSpPr>
              <p:cNvPr id="122" name="Rectangle: Rounded Corners 16">
                <a:extLst>
                  <a:ext uri="{FF2B5EF4-FFF2-40B4-BE49-F238E27FC236}">
                    <a16:creationId xmlns:a16="http://schemas.microsoft.com/office/drawing/2014/main" id="{2C39B696-8135-4553-BA2F-B3267F81AB52}"/>
                  </a:ext>
                </a:extLst>
              </p:cNvPr>
              <p:cNvSpPr/>
              <p:nvPr/>
            </p:nvSpPr>
            <p:spPr>
              <a:xfrm>
                <a:off x="883321" y="6969533"/>
                <a:ext cx="31843267" cy="13922348"/>
              </a:xfrm>
              <a:prstGeom prst="roundRect">
                <a:avLst>
                  <a:gd name="adj" fmla="val 11320"/>
                </a:avLst>
              </a:prstGeom>
              <a:noFill/>
              <a:ln w="381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13914" indent="-213914">
                  <a:buFont typeface="Arial" panose="020B0604020202020204" pitchFamily="34" charset="0"/>
                  <a:buChar char="•"/>
                </a:pPr>
                <a:endParaRPr lang="en-US" sz="1310" dirty="0">
                  <a:solidFill>
                    <a:schemeClr val="tx1"/>
                  </a:solidFill>
                </a:endParaRPr>
              </a:p>
            </p:txBody>
          </p:sp>
          <p:sp>
            <p:nvSpPr>
              <p:cNvPr id="123" name="Rectangle 9">
                <a:extLst>
                  <a:ext uri="{FF2B5EF4-FFF2-40B4-BE49-F238E27FC236}">
                    <a16:creationId xmlns:a16="http://schemas.microsoft.com/office/drawing/2014/main" id="{F7E86430-7066-4551-AE09-AFDE497B6E1C}"/>
                  </a:ext>
                </a:extLst>
              </p:cNvPr>
              <p:cNvSpPr/>
              <p:nvPr/>
            </p:nvSpPr>
            <p:spPr>
              <a:xfrm>
                <a:off x="12376976" y="7040297"/>
                <a:ext cx="9046566" cy="826973"/>
              </a:xfrm>
              <a:prstGeom prst="rect">
                <a:avLst/>
              </a:prstGeom>
              <a:ln w="38100">
                <a:noFill/>
              </a:ln>
            </p:spPr>
            <p:txBody>
              <a:bodyPr wrap="square">
                <a:spAutoFit/>
              </a:bodyPr>
              <a:lstStyle/>
              <a:p>
                <a:pPr algn="ctr"/>
                <a:r>
                  <a:rPr lang="en-US" sz="4000" b="1" dirty="0">
                    <a:latin typeface="Times New Roman" panose="02020603050405020304" pitchFamily="18" charset="0"/>
                    <a:cs typeface="Times New Roman" panose="02020603050405020304" pitchFamily="18" charset="0"/>
                  </a:rPr>
                  <a:t>Discussion</a:t>
                </a:r>
              </a:p>
            </p:txBody>
          </p:sp>
        </p:grpSp>
        <p:sp>
          <p:nvSpPr>
            <p:cNvPr id="121" name="TextBox 1">
              <a:extLst>
                <a:ext uri="{FF2B5EF4-FFF2-40B4-BE49-F238E27FC236}">
                  <a16:creationId xmlns:a16="http://schemas.microsoft.com/office/drawing/2014/main" id="{8A37B705-FF1E-4AE6-9626-B85575765439}"/>
                </a:ext>
              </a:extLst>
            </p:cNvPr>
            <p:cNvSpPr txBox="1"/>
            <p:nvPr/>
          </p:nvSpPr>
          <p:spPr>
            <a:xfrm>
              <a:off x="943793" y="12462521"/>
              <a:ext cx="26253668" cy="313231"/>
            </a:xfrm>
            <a:prstGeom prst="rect">
              <a:avLst/>
            </a:prstGeom>
            <a:noFill/>
            <a:ln w="38100">
              <a:noFill/>
            </a:ln>
          </p:spPr>
          <p:txBody>
            <a:bodyPr wrap="square" rtlCol="0">
              <a:spAutoFit/>
            </a:bodyPr>
            <a:lstStyle/>
            <a:p>
              <a:pPr marL="457200" indent="-457200" algn="just">
                <a:buFont typeface="Arial" panose="020B0604020202020204" pitchFamily="34" charset="0"/>
                <a:buChar char="•"/>
              </a:pPr>
              <a:endParaRPr lang="en-US" altLang="zh-CN" sz="3000" dirty="0">
                <a:latin typeface="Times New Roman" panose="02020603050405020304" pitchFamily="18" charset="0"/>
                <a:cs typeface="Times New Roman" panose="02020603050405020304" pitchFamily="18" charset="0"/>
              </a:endParaRPr>
            </a:p>
          </p:txBody>
        </p:sp>
      </p:grpSp>
      <p:sp>
        <p:nvSpPr>
          <p:cNvPr id="135" name="Rectangle: Rounded Corners 36">
            <a:extLst>
              <a:ext uri="{FF2B5EF4-FFF2-40B4-BE49-F238E27FC236}">
                <a16:creationId xmlns:a16="http://schemas.microsoft.com/office/drawing/2014/main" id="{4812144F-BB88-49EE-B5EF-1B35704C18B3}"/>
              </a:ext>
            </a:extLst>
          </p:cNvPr>
          <p:cNvSpPr/>
          <p:nvPr/>
        </p:nvSpPr>
        <p:spPr>
          <a:xfrm>
            <a:off x="27972698" y="22720056"/>
            <a:ext cx="10146165" cy="4142630"/>
          </a:xfrm>
          <a:prstGeom prst="roundRect">
            <a:avLst>
              <a:gd name="adj" fmla="val 10806"/>
            </a:avLst>
          </a:prstGeom>
          <a:noFill/>
          <a:ln w="381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algn="ctr">
              <a:lnSpc>
                <a:spcPct val="150000"/>
              </a:lnSpc>
            </a:pPr>
            <a:endParaRPr lang="en-US" sz="1800" dirty="0">
              <a:solidFill>
                <a:schemeClr val="tx1"/>
              </a:solidFill>
              <a:latin typeface="Times New Roman" panose="02020603050405020304" pitchFamily="18" charset="0"/>
              <a:cs typeface="Times New Roman" panose="02020603050405020304" pitchFamily="18" charset="0"/>
            </a:endParaRPr>
          </a:p>
        </p:txBody>
      </p:sp>
      <p:sp>
        <p:nvSpPr>
          <p:cNvPr id="136" name="Rectangle: Rounded Corners 36">
            <a:extLst>
              <a:ext uri="{FF2B5EF4-FFF2-40B4-BE49-F238E27FC236}">
                <a16:creationId xmlns:a16="http://schemas.microsoft.com/office/drawing/2014/main" id="{4812144F-BB88-49EE-B5EF-1B35704C18B3}"/>
              </a:ext>
            </a:extLst>
          </p:cNvPr>
          <p:cNvSpPr/>
          <p:nvPr/>
        </p:nvSpPr>
        <p:spPr>
          <a:xfrm>
            <a:off x="27956401" y="31534783"/>
            <a:ext cx="10169498" cy="1068313"/>
          </a:xfrm>
          <a:prstGeom prst="roundRect">
            <a:avLst>
              <a:gd name="adj" fmla="val 25041"/>
            </a:avLst>
          </a:prstGeom>
          <a:noFill/>
          <a:ln w="381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76" name="Rectangle: Rounded Corners 16">
            <a:extLst>
              <a:ext uri="{FF2B5EF4-FFF2-40B4-BE49-F238E27FC236}">
                <a16:creationId xmlns:a16="http://schemas.microsoft.com/office/drawing/2014/main" id="{2C39B696-8135-4553-BA2F-B3267F81AB52}"/>
              </a:ext>
            </a:extLst>
          </p:cNvPr>
          <p:cNvSpPr/>
          <p:nvPr/>
        </p:nvSpPr>
        <p:spPr>
          <a:xfrm>
            <a:off x="27920683" y="14328649"/>
            <a:ext cx="10146165" cy="8221615"/>
          </a:xfrm>
          <a:prstGeom prst="roundRect">
            <a:avLst>
              <a:gd name="adj" fmla="val 11320"/>
            </a:avLst>
          </a:prstGeom>
          <a:noFill/>
          <a:ln w="381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13914" indent="-213914">
              <a:buFont typeface="Arial" panose="020B0604020202020204" pitchFamily="34" charset="0"/>
              <a:buChar char="•"/>
            </a:pPr>
            <a:endParaRPr lang="en-US" sz="1310" dirty="0">
              <a:solidFill>
                <a:schemeClr val="tx1"/>
              </a:solidFill>
            </a:endParaRPr>
          </a:p>
        </p:txBody>
      </p:sp>
      <p:sp>
        <p:nvSpPr>
          <p:cNvPr id="81" name="Rectangle 9">
            <a:extLst>
              <a:ext uri="{FF2B5EF4-FFF2-40B4-BE49-F238E27FC236}">
                <a16:creationId xmlns:a16="http://schemas.microsoft.com/office/drawing/2014/main" id="{F7E86430-7066-4551-AE09-AFDE497B6E1C}"/>
              </a:ext>
            </a:extLst>
          </p:cNvPr>
          <p:cNvSpPr/>
          <p:nvPr/>
        </p:nvSpPr>
        <p:spPr>
          <a:xfrm>
            <a:off x="28882821" y="14324173"/>
            <a:ext cx="8189380" cy="707886"/>
          </a:xfrm>
          <a:prstGeom prst="rect">
            <a:avLst/>
          </a:prstGeom>
          <a:ln w="38100">
            <a:noFill/>
          </a:ln>
        </p:spPr>
        <p:txBody>
          <a:bodyPr wrap="square">
            <a:spAutoFit/>
          </a:bodyPr>
          <a:lstStyle/>
          <a:p>
            <a:pPr algn="ctr"/>
            <a:r>
              <a:rPr lang="en-US" sz="4000" b="1" dirty="0">
                <a:latin typeface="Times New Roman" panose="02020603050405020304" pitchFamily="18" charset="0"/>
                <a:cs typeface="Times New Roman" panose="02020603050405020304" pitchFamily="18" charset="0"/>
              </a:rPr>
              <a:t>Key Findings and Future Work</a:t>
            </a:r>
          </a:p>
        </p:txBody>
      </p:sp>
      <p:cxnSp>
        <p:nvCxnSpPr>
          <p:cNvPr id="197" name="Straight Arrow Connector 196"/>
          <p:cNvCxnSpPr/>
          <p:nvPr/>
        </p:nvCxnSpPr>
        <p:spPr>
          <a:xfrm flipH="1">
            <a:off x="32230906" y="12471462"/>
            <a:ext cx="323027" cy="25793"/>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98" name="Straight Arrow Connector 197"/>
          <p:cNvCxnSpPr/>
          <p:nvPr/>
        </p:nvCxnSpPr>
        <p:spPr>
          <a:xfrm flipH="1">
            <a:off x="32392420" y="12609031"/>
            <a:ext cx="236060" cy="19262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99" name="Straight Arrow Connector 198"/>
          <p:cNvCxnSpPr/>
          <p:nvPr/>
        </p:nvCxnSpPr>
        <p:spPr>
          <a:xfrm>
            <a:off x="32706334" y="12623862"/>
            <a:ext cx="74407" cy="310381"/>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00" name="Straight Arrow Connector 199"/>
          <p:cNvCxnSpPr/>
          <p:nvPr/>
        </p:nvCxnSpPr>
        <p:spPr>
          <a:xfrm>
            <a:off x="32897354" y="12601667"/>
            <a:ext cx="261883" cy="44795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09" name="Rectangle 9">
            <a:extLst>
              <a:ext uri="{FF2B5EF4-FFF2-40B4-BE49-F238E27FC236}">
                <a16:creationId xmlns:a16="http://schemas.microsoft.com/office/drawing/2014/main" id="{F7E86430-7066-4551-AE09-AFDE497B6E1C}"/>
              </a:ext>
            </a:extLst>
          </p:cNvPr>
          <p:cNvSpPr/>
          <p:nvPr/>
        </p:nvSpPr>
        <p:spPr>
          <a:xfrm>
            <a:off x="31332268" y="27186666"/>
            <a:ext cx="3392053" cy="553998"/>
          </a:xfrm>
          <a:prstGeom prst="rect">
            <a:avLst/>
          </a:prstGeom>
          <a:ln w="38100">
            <a:noFill/>
          </a:ln>
        </p:spPr>
        <p:txBody>
          <a:bodyPr wrap="square">
            <a:spAutoFit/>
          </a:bodyPr>
          <a:lstStyle/>
          <a:p>
            <a:pPr algn="ctr"/>
            <a:r>
              <a:rPr lang="en-US" sz="3000" b="1" dirty="0">
                <a:latin typeface="Times New Roman" panose="02020603050405020304" pitchFamily="18" charset="0"/>
                <a:cs typeface="Times New Roman" panose="02020603050405020304" pitchFamily="18" charset="0"/>
              </a:rPr>
              <a:t>Bibliography</a:t>
            </a:r>
          </a:p>
        </p:txBody>
      </p:sp>
      <p:sp>
        <p:nvSpPr>
          <p:cNvPr id="214" name="Rectangle 9">
            <a:extLst>
              <a:ext uri="{FF2B5EF4-FFF2-40B4-BE49-F238E27FC236}">
                <a16:creationId xmlns:a16="http://schemas.microsoft.com/office/drawing/2014/main" id="{F7E86430-7066-4551-AE09-AFDE497B6E1C}"/>
              </a:ext>
            </a:extLst>
          </p:cNvPr>
          <p:cNvSpPr/>
          <p:nvPr/>
        </p:nvSpPr>
        <p:spPr>
          <a:xfrm>
            <a:off x="1798972" y="16972219"/>
            <a:ext cx="8189380" cy="707886"/>
          </a:xfrm>
          <a:prstGeom prst="rect">
            <a:avLst/>
          </a:prstGeom>
          <a:ln w="38100">
            <a:noFill/>
          </a:ln>
        </p:spPr>
        <p:txBody>
          <a:bodyPr wrap="square">
            <a:spAutoFit/>
          </a:bodyPr>
          <a:lstStyle/>
          <a:p>
            <a:pPr algn="ctr"/>
            <a:r>
              <a:rPr lang="en-US" sz="4000" b="1" dirty="0">
                <a:latin typeface="Times New Roman" panose="02020603050405020304" pitchFamily="18" charset="0"/>
                <a:cs typeface="Times New Roman" panose="02020603050405020304" pitchFamily="18" charset="0"/>
              </a:rPr>
              <a:t>Materials and Methodology</a:t>
            </a:r>
          </a:p>
        </p:txBody>
      </p:sp>
      <p:sp>
        <p:nvSpPr>
          <p:cNvPr id="215" name="TextBox 1">
            <a:extLst>
              <a:ext uri="{FF2B5EF4-FFF2-40B4-BE49-F238E27FC236}">
                <a16:creationId xmlns:a16="http://schemas.microsoft.com/office/drawing/2014/main" id="{8A37B705-FF1E-4AE6-9626-B85575765439}"/>
              </a:ext>
            </a:extLst>
          </p:cNvPr>
          <p:cNvSpPr txBox="1"/>
          <p:nvPr/>
        </p:nvSpPr>
        <p:spPr>
          <a:xfrm>
            <a:off x="585474" y="17745015"/>
            <a:ext cx="10361367" cy="15173385"/>
          </a:xfrm>
          <a:prstGeom prst="rect">
            <a:avLst/>
          </a:prstGeom>
          <a:noFill/>
          <a:ln w="38100">
            <a:noFill/>
          </a:ln>
        </p:spPr>
        <p:txBody>
          <a:bodyPr wrap="square" rtlCol="0">
            <a:spAutoFit/>
          </a:bodyPr>
          <a:lstStyle/>
          <a:p>
            <a:pPr algn="just"/>
            <a:r>
              <a:rPr lang="en-US" sz="2800" u="sng" dirty="0">
                <a:latin typeface="Times New Roman" panose="02020603050405020304" pitchFamily="18" charset="0"/>
                <a:cs typeface="Times New Roman" panose="02020603050405020304" pitchFamily="18" charset="0"/>
              </a:rPr>
              <a:t>Materials</a:t>
            </a:r>
          </a:p>
          <a:p>
            <a:pPr marL="342900" indent="-342900" algn="jus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Graphene nanoplatelets (GNPs) prepared from environmental waste (PG) was provided by </a:t>
            </a:r>
            <a:r>
              <a:rPr lang="en-US" sz="2800" dirty="0" err="1">
                <a:latin typeface="Times New Roman" panose="02020603050405020304" pitchFamily="18" charset="0"/>
                <a:cs typeface="Times New Roman" panose="02020603050405020304" pitchFamily="18" charset="0"/>
              </a:rPr>
              <a:t>NovaGraphene</a:t>
            </a:r>
            <a:r>
              <a:rPr lang="en-US" sz="2800" dirty="0">
                <a:latin typeface="Times New Roman" panose="02020603050405020304" pitchFamily="18" charset="0"/>
                <a:cs typeface="Times New Roman" panose="02020603050405020304" pitchFamily="18" charset="0"/>
              </a:rPr>
              <a:t>. </a:t>
            </a:r>
            <a:r>
              <a:rPr lang="en-US" sz="2800" i="0" dirty="0">
                <a:effectLst/>
                <a:latin typeface="Times New Roman" panose="02020603050405020304" pitchFamily="18" charset="0"/>
                <a:ea typeface="Calibri" panose="020F0502020204030204" pitchFamily="34" charset="0"/>
              </a:rPr>
              <a:t>Graphene dispersed in 6wt% in water (LG) having an average of 4-6 layers, 99.5% pure is from US Research Nanomaterials. </a:t>
            </a:r>
            <a:endParaRPr lang="en-US" sz="2800" i="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a:buFont typeface="Arial" panose="020B0604020202020204" pitchFamily="34" charset="0"/>
              <a:buChar char="•"/>
            </a:pPr>
            <a:r>
              <a:rPr lang="en-US" sz="2800" dirty="0">
                <a:solidFill>
                  <a:srgbClr val="000000"/>
                </a:solidFill>
                <a:latin typeface="Times New Roman" panose="02020603050405020304" pitchFamily="18" charset="0"/>
              </a:rPr>
              <a:t>P</a:t>
            </a:r>
            <a:r>
              <a:rPr lang="en-US" sz="2800" b="0" i="0" dirty="0">
                <a:solidFill>
                  <a:srgbClr val="000000"/>
                </a:solidFill>
                <a:effectLst/>
                <a:latin typeface="Times New Roman" panose="02020603050405020304" pitchFamily="18" charset="0"/>
              </a:rPr>
              <a:t>roduced fluids, composition unknown were provided from an unconventional shale in Oklahoma.</a:t>
            </a:r>
          </a:p>
          <a:p>
            <a:pPr algn="just"/>
            <a:r>
              <a:rPr lang="en-US" sz="2800" u="sng" dirty="0">
                <a:latin typeface="Times New Roman" panose="02020603050405020304" pitchFamily="18" charset="0"/>
                <a:cs typeface="Times New Roman" panose="02020603050405020304" pitchFamily="18" charset="0"/>
              </a:rPr>
              <a:t>Cement Samples Mix Designs</a:t>
            </a:r>
          </a:p>
          <a:p>
            <a:pPr algn="just"/>
            <a:r>
              <a:rPr lang="en-US" sz="2800" dirty="0">
                <a:latin typeface="Times New Roman" panose="02020603050405020304" pitchFamily="18" charset="0"/>
                <a:cs typeface="Times New Roman" panose="02020603050405020304" pitchFamily="18" charset="0"/>
              </a:rPr>
              <a:t>Water, bentonite, cement friction reducer and defoamer were added mixed by weight of cement (</a:t>
            </a:r>
            <a:r>
              <a:rPr lang="en-US" sz="2800" dirty="0" err="1">
                <a:latin typeface="Times New Roman" panose="02020603050405020304" pitchFamily="18" charset="0"/>
                <a:cs typeface="Times New Roman" panose="02020603050405020304" pitchFamily="18" charset="0"/>
              </a:rPr>
              <a:t>bwoc</a:t>
            </a:r>
            <a:r>
              <a:rPr lang="en-US" sz="2800" dirty="0">
                <a:latin typeface="Times New Roman" panose="02020603050405020304" pitchFamily="18" charset="0"/>
                <a:cs typeface="Times New Roman" panose="02020603050405020304" pitchFamily="18" charset="0"/>
              </a:rPr>
              <a:t>) to Class H cement powder to make the 0% GNPs control slurry. These were mixed following API Standard 10B to achieve a w/c ratio of 0.384 and </a:t>
            </a:r>
            <a:r>
              <a:rPr lang="en-US" sz="2800" i="0" dirty="0">
                <a:effectLst/>
                <a:latin typeface="Times New Roman" panose="02020603050405020304" pitchFamily="18" charset="0"/>
                <a:ea typeface="Calibri" panose="020F0502020204030204" pitchFamily="34" charset="0"/>
              </a:rPr>
              <a:t>1965.15 kg/m</a:t>
            </a:r>
            <a:r>
              <a:rPr lang="en-US" sz="2800" i="0" baseline="30000" dirty="0">
                <a:effectLst/>
                <a:latin typeface="Times New Roman" panose="02020603050405020304" pitchFamily="18" charset="0"/>
                <a:ea typeface="Calibri" panose="020F0502020204030204" pitchFamily="34" charset="0"/>
              </a:rPr>
              <a:t>3</a:t>
            </a:r>
            <a:r>
              <a:rPr lang="en-US" sz="2800" i="0" dirty="0">
                <a:effectLst/>
                <a:latin typeface="Times New Roman" panose="02020603050405020304" pitchFamily="18" charset="0"/>
                <a:ea typeface="Calibri" panose="020F0502020204030204" pitchFamily="34" charset="0"/>
              </a:rPr>
              <a:t> (16.4 ppg) </a:t>
            </a:r>
            <a:r>
              <a:rPr lang="en-US" sz="2800" dirty="0">
                <a:latin typeface="Times New Roman" panose="02020603050405020304" pitchFamily="18" charset="0"/>
                <a:cs typeface="Times New Roman" panose="02020603050405020304" pitchFamily="18" charset="0"/>
              </a:rPr>
              <a:t> slurry.</a:t>
            </a:r>
          </a:p>
          <a:p>
            <a:pPr algn="just"/>
            <a:r>
              <a:rPr lang="en-US" sz="2800" dirty="0">
                <a:latin typeface="Times New Roman" panose="02020603050405020304" pitchFamily="18" charset="0"/>
                <a:cs typeface="Times New Roman" panose="02020603050405020304" pitchFamily="18" charset="0"/>
              </a:rPr>
              <a:t>Various mix designs were prepared by incorporating additives to control cement composition.</a:t>
            </a:r>
          </a:p>
          <a:p>
            <a:pPr marL="342900" indent="-342900" algn="jus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 0.008% and 0.1%  </a:t>
            </a:r>
            <a:r>
              <a:rPr lang="en-US" sz="2800" dirty="0" err="1">
                <a:latin typeface="Times New Roman" panose="02020603050405020304" pitchFamily="18" charset="0"/>
                <a:cs typeface="Times New Roman" panose="02020603050405020304" pitchFamily="18" charset="0"/>
              </a:rPr>
              <a:t>bwoc</a:t>
            </a:r>
            <a:r>
              <a:rPr lang="en-US" sz="2800" dirty="0">
                <a:latin typeface="Times New Roman" panose="02020603050405020304" pitchFamily="18" charset="0"/>
                <a:cs typeface="Times New Roman" panose="02020603050405020304" pitchFamily="18" charset="0"/>
              </a:rPr>
              <a:t> of powdered and liquid graphene</a:t>
            </a:r>
          </a:p>
          <a:p>
            <a:pPr marL="342900" indent="-342900" algn="jus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15% and 30% of produced water with hydration in calcium hydroxide solution (C) and fracturing fluid (F)</a:t>
            </a:r>
          </a:p>
          <a:p>
            <a:pPr algn="just"/>
            <a:r>
              <a:rPr lang="en-US" sz="2800" u="sng" dirty="0">
                <a:latin typeface="Times New Roman" panose="02020603050405020304" pitchFamily="18" charset="0"/>
                <a:cs typeface="Times New Roman" panose="02020603050405020304" pitchFamily="18" charset="0"/>
              </a:rPr>
              <a:t>Molding and Thermal Cyclic Curing</a:t>
            </a:r>
          </a:p>
          <a:p>
            <a:pPr algn="just"/>
            <a:r>
              <a:rPr lang="en-US" sz="2800" dirty="0">
                <a:latin typeface="Times New Roman" panose="02020603050405020304" pitchFamily="18" charset="0"/>
                <a:cs typeface="Times New Roman" panose="02020603050405020304" pitchFamily="18" charset="0"/>
              </a:rPr>
              <a:t>The  neat and mix design slurries were poured into 1×2.5 in molds and covered with a cling wrap to contain the moisture. These samples were left to hydrate for about 24 hours at room conditions .</a:t>
            </a:r>
          </a:p>
          <a:p>
            <a:pPr algn="just"/>
            <a:r>
              <a:rPr lang="en-US" sz="2800" dirty="0">
                <a:latin typeface="Times New Roman" panose="02020603050405020304" pitchFamily="18" charset="0"/>
                <a:cs typeface="Times New Roman" panose="02020603050405020304" pitchFamily="18" charset="0"/>
              </a:rPr>
              <a:t>The samples are instantly put into  ̴pH13 Ca(OH)</a:t>
            </a:r>
            <a:r>
              <a:rPr lang="en-US" sz="2800" baseline="-25000" dirty="0">
                <a:latin typeface="Times New Roman" panose="02020603050405020304" pitchFamily="18" charset="0"/>
                <a:cs typeface="Times New Roman" panose="02020603050405020304" pitchFamily="18" charset="0"/>
              </a:rPr>
              <a:t>2</a:t>
            </a:r>
            <a:r>
              <a:rPr lang="en-US" sz="2800" dirty="0">
                <a:latin typeface="Times New Roman" panose="02020603050405020304" pitchFamily="18" charset="0"/>
                <a:cs typeface="Times New Roman" panose="02020603050405020304" pitchFamily="18" charset="0"/>
              </a:rPr>
              <a:t> solution to prevent calcium leaching. The immersed cores sealed tight using aluminum foil and plastic wrap are then placed in an environmental chamber running between 20 </a:t>
            </a:r>
            <a:r>
              <a:rPr lang="en-US" sz="2800" baseline="30000" dirty="0" err="1">
                <a:latin typeface="Times New Roman" panose="02020603050405020304" pitchFamily="18" charset="0"/>
                <a:cs typeface="Times New Roman" panose="02020603050405020304" pitchFamily="18" charset="0"/>
              </a:rPr>
              <a:t>o</a:t>
            </a:r>
            <a:r>
              <a:rPr lang="en-US" sz="2800" dirty="0" err="1">
                <a:latin typeface="Times New Roman" panose="02020603050405020304" pitchFamily="18" charset="0"/>
                <a:cs typeface="Times New Roman" panose="02020603050405020304" pitchFamily="18" charset="0"/>
              </a:rPr>
              <a:t>C</a:t>
            </a:r>
            <a:r>
              <a:rPr lang="en-US" sz="2800" dirty="0">
                <a:latin typeface="Times New Roman" panose="02020603050405020304" pitchFamily="18" charset="0"/>
                <a:cs typeface="Times New Roman" panose="02020603050405020304" pitchFamily="18" charset="0"/>
              </a:rPr>
              <a:t> and 110 </a:t>
            </a:r>
            <a:r>
              <a:rPr lang="en-US" sz="2800" baseline="30000" dirty="0" err="1">
                <a:latin typeface="Times New Roman" panose="02020603050405020304" pitchFamily="18" charset="0"/>
                <a:cs typeface="Times New Roman" panose="02020603050405020304" pitchFamily="18" charset="0"/>
              </a:rPr>
              <a:t>o</a:t>
            </a:r>
            <a:r>
              <a:rPr lang="en-US" sz="2800" dirty="0" err="1">
                <a:latin typeface="Times New Roman" panose="02020603050405020304" pitchFamily="18" charset="0"/>
                <a:cs typeface="Times New Roman" panose="02020603050405020304" pitchFamily="18" charset="0"/>
              </a:rPr>
              <a:t>C</a:t>
            </a:r>
            <a:r>
              <a:rPr lang="en-US" sz="2800" dirty="0">
                <a:latin typeface="Times New Roman" panose="02020603050405020304" pitchFamily="18" charset="0"/>
                <a:cs typeface="Times New Roman" panose="02020603050405020304" pitchFamily="18" charset="0"/>
              </a:rPr>
              <a:t> at 95% relative humidity on an 8- hour cycle. The cement samples were cured for 21 and 84 cycles.</a:t>
            </a:r>
          </a:p>
          <a:p>
            <a:pPr algn="just"/>
            <a:r>
              <a:rPr lang="en-US" sz="2800" u="sng" dirty="0">
                <a:latin typeface="Times New Roman" panose="02020603050405020304" pitchFamily="18" charset="0"/>
                <a:cs typeface="Times New Roman" panose="02020603050405020304" pitchFamily="18" charset="0"/>
              </a:rPr>
              <a:t>Sample preparation: cutting and polishing</a:t>
            </a:r>
          </a:p>
          <a:p>
            <a:pPr algn="just"/>
            <a:r>
              <a:rPr lang="en-US" sz="2800" dirty="0">
                <a:latin typeface="Times New Roman" panose="02020603050405020304" pitchFamily="18" charset="0"/>
                <a:cs typeface="Times New Roman" panose="02020603050405020304" pitchFamily="18" charset="0"/>
              </a:rPr>
              <a:t>A slab saw was used to cut the cores for desired size and to remove the uneven edges. A developed procedure was used for grinding and polishing the sample surfaces using water-free lubes. Later a bath sonicator was used for about a minute to remove any cement particles or polishing lubes. These samples are then dried at 50 </a:t>
            </a:r>
            <a:r>
              <a:rPr lang="en-US" sz="2800" baseline="30000" dirty="0" err="1">
                <a:latin typeface="Times New Roman" panose="02020603050405020304" pitchFamily="18" charset="0"/>
                <a:cs typeface="Times New Roman" panose="02020603050405020304" pitchFamily="18" charset="0"/>
              </a:rPr>
              <a:t>o</a:t>
            </a:r>
            <a:r>
              <a:rPr lang="en-US" sz="2800" dirty="0" err="1">
                <a:latin typeface="Times New Roman" panose="02020603050405020304" pitchFamily="18" charset="0"/>
                <a:cs typeface="Times New Roman" panose="02020603050405020304" pitchFamily="18" charset="0"/>
              </a:rPr>
              <a:t>C</a:t>
            </a:r>
            <a:r>
              <a:rPr lang="en-US" sz="2800" dirty="0">
                <a:latin typeface="Times New Roman" panose="02020603050405020304" pitchFamily="18" charset="0"/>
                <a:cs typeface="Times New Roman" panose="02020603050405020304" pitchFamily="18" charset="0"/>
              </a:rPr>
              <a:t> for 2-3 hours. </a:t>
            </a:r>
          </a:p>
          <a:p>
            <a:pPr algn="just"/>
            <a:endParaRPr lang="en-US" sz="2800" u="sng" dirty="0">
              <a:latin typeface="Times New Roman" panose="02020603050405020304" pitchFamily="18" charset="0"/>
              <a:cs typeface="Times New Roman" panose="02020603050405020304" pitchFamily="18" charset="0"/>
            </a:endParaRPr>
          </a:p>
          <a:p>
            <a:pPr algn="just"/>
            <a:endParaRPr lang="en-US" sz="2800" u="sng" dirty="0">
              <a:latin typeface="Times New Roman" panose="02020603050405020304" pitchFamily="18" charset="0"/>
              <a:cs typeface="Times New Roman" panose="02020603050405020304" pitchFamily="18" charset="0"/>
            </a:endParaRPr>
          </a:p>
        </p:txBody>
      </p:sp>
      <p:pic>
        <p:nvPicPr>
          <p:cNvPr id="85" name="Picture 2" descr="https://upload.wikimedia.org/wikipedia/en/thumb/f/f4/Oklahoma_State_University_seal.svg/1200px-Oklahoma_State_University_seal.svg.png">
            <a:extLst>
              <a:ext uri="{FF2B5EF4-FFF2-40B4-BE49-F238E27FC236}">
                <a16:creationId xmlns:a16="http://schemas.microsoft.com/office/drawing/2014/main" id="{D6589A3C-5C8A-E244-9532-9338BE142AC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8655" y="1239913"/>
            <a:ext cx="2396818" cy="239681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118082D9-A0CC-AA4E-942C-5541B9815CE4}"/>
              </a:ext>
            </a:extLst>
          </p:cNvPr>
          <p:cNvSpPr txBox="1"/>
          <p:nvPr/>
        </p:nvSpPr>
        <p:spPr>
          <a:xfrm>
            <a:off x="28240291" y="31637058"/>
            <a:ext cx="9579035" cy="1359475"/>
          </a:xfrm>
          <a:prstGeom prst="rect">
            <a:avLst/>
          </a:prstGeom>
          <a:noFill/>
        </p:spPr>
        <p:txBody>
          <a:bodyPr wrap="square" rtlCol="0">
            <a:spAutoFit/>
          </a:bodyPr>
          <a:lstStyle/>
          <a:p>
            <a:pPr algn="ctr"/>
            <a:r>
              <a:rPr lang="en-US" sz="2800" b="1" dirty="0">
                <a:latin typeface="Times New Roman" panose="02020603050405020304" pitchFamily="18" charset="0"/>
                <a:cs typeface="Times New Roman" panose="02020603050405020304" pitchFamily="18" charset="0"/>
              </a:rPr>
              <a:t>Contact Information</a:t>
            </a:r>
          </a:p>
          <a:p>
            <a:pPr marL="342900" indent="-342900">
              <a:buFont typeface="Arial" panose="020B0604020202020204" pitchFamily="34" charset="0"/>
              <a:buChar char="•"/>
            </a:pPr>
            <a:r>
              <a:rPr lang="en-US" sz="2400" b="1" dirty="0" err="1">
                <a:latin typeface="Times New Roman" panose="02020603050405020304" pitchFamily="18" charset="0"/>
                <a:cs typeface="Times New Roman" panose="02020603050405020304" pitchFamily="18" charset="0"/>
              </a:rPr>
              <a:t>Mileva</a:t>
            </a:r>
            <a:r>
              <a:rPr lang="en-US" sz="2400" b="1" dirty="0">
                <a:latin typeface="Times New Roman" panose="02020603050405020304" pitchFamily="18" charset="0"/>
                <a:cs typeface="Times New Roman" panose="02020603050405020304" pitchFamily="18" charset="0"/>
              </a:rPr>
              <a:t> Radonjic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mileva.radonjic@okstate.edu</a:t>
            </a:r>
            <a:r>
              <a:rPr lang="en-US" sz="2400" dirty="0">
                <a:latin typeface="Times New Roman" panose="02020603050405020304" pitchFamily="18" charset="0"/>
                <a:cs typeface="Times New Roman" panose="02020603050405020304" pitchFamily="18" charset="0"/>
              </a:rPr>
              <a:t>, Phone:(202)203-8973</a:t>
            </a:r>
          </a:p>
          <a:p>
            <a:endParaRPr lang="en-US" dirty="0"/>
          </a:p>
        </p:txBody>
      </p:sp>
      <p:sp>
        <p:nvSpPr>
          <p:cNvPr id="72" name="Rectangle: Rounded Corners 71">
            <a:extLst>
              <a:ext uri="{FF2B5EF4-FFF2-40B4-BE49-F238E27FC236}">
                <a16:creationId xmlns:a16="http://schemas.microsoft.com/office/drawing/2014/main" id="{4F0EF7D7-9D4D-71EA-F2D5-1228F630255D}"/>
              </a:ext>
            </a:extLst>
          </p:cNvPr>
          <p:cNvSpPr/>
          <p:nvPr/>
        </p:nvSpPr>
        <p:spPr>
          <a:xfrm>
            <a:off x="416084" y="16877033"/>
            <a:ext cx="10661605" cy="15726063"/>
          </a:xfrm>
          <a:prstGeom prst="roundRect">
            <a:avLst>
              <a:gd name="adj" fmla="val 6914"/>
            </a:avLst>
          </a:prstGeom>
          <a:noFill/>
          <a:ln w="381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400" dirty="0">
              <a:solidFill>
                <a:schemeClr val="tx1"/>
              </a:solidFill>
            </a:endParaRPr>
          </a:p>
          <a:p>
            <a:pPr algn="just"/>
            <a:endParaRPr lang="en-IN" sz="3000" dirty="0">
              <a:solidFill>
                <a:schemeClr val="tx1"/>
              </a:solidFill>
            </a:endParaRPr>
          </a:p>
          <a:p>
            <a:pPr algn="just"/>
            <a:endParaRPr lang="en-IN" sz="3000" dirty="0">
              <a:solidFill>
                <a:schemeClr val="tx1"/>
              </a:solidFill>
            </a:endParaRPr>
          </a:p>
          <a:p>
            <a:pPr algn="ctr"/>
            <a:endParaRPr lang="en-IN" sz="3000" dirty="0">
              <a:solidFill>
                <a:schemeClr val="tx1"/>
              </a:solidFill>
            </a:endParaRPr>
          </a:p>
          <a:p>
            <a:pPr algn="ctr"/>
            <a:endParaRPr lang="en-IN" sz="3000" dirty="0">
              <a:solidFill>
                <a:schemeClr val="tx1"/>
              </a:solidFill>
            </a:endParaRPr>
          </a:p>
          <a:p>
            <a:pPr algn="ctr"/>
            <a:endParaRPr lang="en-IN" sz="3000" dirty="0">
              <a:solidFill>
                <a:schemeClr val="tx1"/>
              </a:solidFill>
            </a:endParaRPr>
          </a:p>
          <a:p>
            <a:pPr algn="ctr"/>
            <a:endParaRPr lang="en-IN" sz="3000" dirty="0">
              <a:solidFill>
                <a:schemeClr val="tx1"/>
              </a:solidFill>
            </a:endParaRPr>
          </a:p>
          <a:p>
            <a:pPr algn="ctr"/>
            <a:endParaRPr lang="en-IN" sz="3000" dirty="0">
              <a:solidFill>
                <a:schemeClr val="tx1"/>
              </a:solidFill>
            </a:endParaRPr>
          </a:p>
          <a:p>
            <a:pPr algn="ctr"/>
            <a:endParaRPr lang="en-IN" sz="3000" dirty="0">
              <a:solidFill>
                <a:schemeClr val="tx1"/>
              </a:solidFill>
            </a:endParaRPr>
          </a:p>
          <a:p>
            <a:pPr algn="ctr"/>
            <a:endParaRPr lang="en-IN" sz="3000" dirty="0">
              <a:solidFill>
                <a:schemeClr val="tx1"/>
              </a:solidFill>
            </a:endParaRPr>
          </a:p>
          <a:p>
            <a:endParaRPr lang="en-IN" sz="3000" dirty="0">
              <a:solidFill>
                <a:schemeClr val="tx1"/>
              </a:solidFill>
            </a:endParaRPr>
          </a:p>
          <a:p>
            <a:pPr algn="ctr"/>
            <a:endParaRPr lang="en-IN" sz="3000" dirty="0">
              <a:solidFill>
                <a:schemeClr val="tx1"/>
              </a:solidFill>
            </a:endParaRPr>
          </a:p>
        </p:txBody>
      </p:sp>
      <p:sp>
        <p:nvSpPr>
          <p:cNvPr id="41" name="TextBox 40">
            <a:extLst>
              <a:ext uri="{FF2B5EF4-FFF2-40B4-BE49-F238E27FC236}">
                <a16:creationId xmlns:a16="http://schemas.microsoft.com/office/drawing/2014/main" id="{53FAE09E-67A9-DDCA-F58D-BCADC18553BE}"/>
              </a:ext>
            </a:extLst>
          </p:cNvPr>
          <p:cNvSpPr txBox="1"/>
          <p:nvPr/>
        </p:nvSpPr>
        <p:spPr>
          <a:xfrm>
            <a:off x="28240291" y="5510336"/>
            <a:ext cx="9579035" cy="8648521"/>
          </a:xfrm>
          <a:prstGeom prst="rect">
            <a:avLst/>
          </a:prstGeom>
          <a:noFill/>
        </p:spPr>
        <p:txBody>
          <a:bodyPr wrap="square">
            <a:spAutoFit/>
          </a:bodyPr>
          <a:lstStyle/>
          <a:p>
            <a:pPr algn="ctr"/>
            <a:r>
              <a:rPr lang="en-US" sz="3200" b="1" dirty="0">
                <a:latin typeface="Times New Roman" panose="02020603050405020304" pitchFamily="18" charset="0"/>
                <a:cs typeface="Times New Roman" panose="02020603050405020304" pitchFamily="18" charset="0"/>
              </a:rPr>
              <a:t>GNPs Enhanced Cement</a:t>
            </a:r>
          </a:p>
          <a:p>
            <a:pPr algn="just"/>
            <a:endParaRPr lang="en-US" sz="2400" dirty="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en-US" sz="2600" dirty="0">
                <a:latin typeface="Times New Roman" panose="02020603050405020304" pitchFamily="18" charset="0"/>
                <a:cs typeface="Times New Roman" panose="02020603050405020304" pitchFamily="18" charset="0"/>
              </a:rPr>
              <a:t>Based on previous studies </a:t>
            </a:r>
            <a:r>
              <a:rPr lang="en-US" sz="2600" i="0" dirty="0">
                <a:effectLst/>
                <a:latin typeface="Times New Roman" panose="02020603050405020304" pitchFamily="18" charset="0"/>
                <a:ea typeface="Calibri" panose="020F0502020204030204" pitchFamily="34" charset="0"/>
              </a:rPr>
              <a:t>GNPs were found to occupy the pore spaces and strengthen the weak points present in the core samples </a:t>
            </a:r>
            <a:endParaRPr lang="en-US" sz="2600" i="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a:buFont typeface="Arial" panose="020B0604020202020204" pitchFamily="34" charset="0"/>
              <a:buChar char="•"/>
            </a:pPr>
            <a:r>
              <a:rPr lang="en-US" sz="2600" dirty="0">
                <a:latin typeface="Times New Roman" panose="02020603050405020304" pitchFamily="18" charset="0"/>
                <a:cs typeface="Times New Roman" panose="02020603050405020304" pitchFamily="18" charset="0"/>
              </a:rPr>
              <a:t>GNPs are hydrophobic and inert thus inhibiting hydration of cement phases where it might have influenced CSH structure and chemical composition. </a:t>
            </a:r>
          </a:p>
          <a:p>
            <a:pPr marL="342900" indent="-342900" algn="just">
              <a:buFont typeface="Arial" panose="020B0604020202020204" pitchFamily="34" charset="0"/>
              <a:buChar char="•"/>
            </a:pPr>
            <a:r>
              <a:rPr lang="en-US" sz="2600" dirty="0">
                <a:latin typeface="Times New Roman" panose="02020603050405020304" pitchFamily="18" charset="0"/>
                <a:cs typeface="Times New Roman" panose="02020603050405020304" pitchFamily="18" charset="0"/>
              </a:rPr>
              <a:t>When harsher temperature change cyclic conditions were above 105 </a:t>
            </a:r>
            <a:r>
              <a:rPr lang="en-US" sz="2600" baseline="30000" dirty="0" err="1">
                <a:latin typeface="Times New Roman" panose="02020603050405020304" pitchFamily="18" charset="0"/>
                <a:cs typeface="Times New Roman" panose="02020603050405020304" pitchFamily="18" charset="0"/>
              </a:rPr>
              <a:t>o</a:t>
            </a:r>
            <a:r>
              <a:rPr lang="en-US" sz="2600" dirty="0" err="1">
                <a:latin typeface="Times New Roman" panose="02020603050405020304" pitchFamily="18" charset="0"/>
                <a:cs typeface="Times New Roman" panose="02020603050405020304" pitchFamily="18" charset="0"/>
              </a:rPr>
              <a:t>C</a:t>
            </a:r>
            <a:r>
              <a:rPr lang="en-US" sz="2600" dirty="0">
                <a:latin typeface="Times New Roman" panose="02020603050405020304" pitchFamily="18" charset="0"/>
                <a:cs typeface="Times New Roman" panose="02020603050405020304" pitchFamily="18" charset="0"/>
              </a:rPr>
              <a:t> subjecting cement to retrogression, GNPs could have restricted the extension of microcracks.</a:t>
            </a:r>
          </a:p>
          <a:p>
            <a:pPr marL="342900" indent="-342900" algn="just">
              <a:buFont typeface="Arial" panose="020B0604020202020204" pitchFamily="34" charset="0"/>
              <a:buChar char="•"/>
            </a:pPr>
            <a:r>
              <a:rPr lang="en-US" sz="2600" dirty="0">
                <a:latin typeface="Times New Roman" panose="02020603050405020304" pitchFamily="18" charset="0"/>
                <a:cs typeface="Times New Roman" panose="02020603050405020304" pitchFamily="18" charset="0"/>
              </a:rPr>
              <a:t>Significant decrease in permeability and porosity were observed for all the samples hydrated at 28 days when compared to 7 days that could  be explained due to the decrease in moisture content. </a:t>
            </a:r>
          </a:p>
          <a:p>
            <a:pPr algn="just"/>
            <a:endParaRPr lang="en-US" sz="2600" b="1" dirty="0">
              <a:latin typeface="Times New Roman" panose="02020603050405020304" pitchFamily="18" charset="0"/>
              <a:cs typeface="Times New Roman" panose="02020603050405020304" pitchFamily="18" charset="0"/>
            </a:endParaRPr>
          </a:p>
          <a:p>
            <a:pPr algn="ctr"/>
            <a:r>
              <a:rPr lang="en-US" sz="3200" b="1" dirty="0">
                <a:latin typeface="Times New Roman" panose="02020603050405020304" pitchFamily="18" charset="0"/>
                <a:cs typeface="Times New Roman" panose="02020603050405020304" pitchFamily="18" charset="0"/>
              </a:rPr>
              <a:t> Hydraulic fracturing fluids Cement </a:t>
            </a:r>
            <a:endParaRPr lang="en-US" sz="2400" b="1" dirty="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en-US" sz="2600" dirty="0">
                <a:latin typeface="Times New Roman" panose="02020603050405020304" pitchFamily="18" charset="0"/>
                <a:cs typeface="Times New Roman" panose="02020603050405020304" pitchFamily="18" charset="0"/>
              </a:rPr>
              <a:t>Samples prepared in fracturing fluids showed lower permeability values when compared to those in Ca(OH)</a:t>
            </a:r>
            <a:r>
              <a:rPr lang="en-US" sz="2600" baseline="-25000" dirty="0">
                <a:latin typeface="Times New Roman" panose="02020603050405020304" pitchFamily="18" charset="0"/>
                <a:cs typeface="Times New Roman" panose="02020603050405020304" pitchFamily="18" charset="0"/>
              </a:rPr>
              <a:t>2</a:t>
            </a:r>
            <a:r>
              <a:rPr lang="en-US" sz="2600" dirty="0">
                <a:latin typeface="Times New Roman" panose="02020603050405020304" pitchFamily="18" charset="0"/>
                <a:cs typeface="Times New Roman" panose="02020603050405020304" pitchFamily="18" charset="0"/>
              </a:rPr>
              <a:t> solution. </a:t>
            </a:r>
          </a:p>
          <a:p>
            <a:pPr marL="342900" indent="-342900" algn="just">
              <a:buFont typeface="Arial" panose="020B0604020202020204" pitchFamily="34" charset="0"/>
              <a:buChar char="•"/>
            </a:pPr>
            <a:r>
              <a:rPr lang="en-US" sz="2600" dirty="0">
                <a:latin typeface="Times New Roman" panose="02020603050405020304" pitchFamily="18" charset="0"/>
                <a:cs typeface="Times New Roman" panose="02020603050405020304" pitchFamily="18" charset="0"/>
              </a:rPr>
              <a:t>A low Ca/Si was observed that could have been due to the precipitation of the salt. </a:t>
            </a:r>
          </a:p>
          <a:p>
            <a:pPr marL="342900" indent="-342900" algn="just">
              <a:buFont typeface="Arial" panose="020B0604020202020204" pitchFamily="34" charset="0"/>
              <a:buChar char="•"/>
            </a:pPr>
            <a:r>
              <a:rPr lang="en-US" sz="2600" dirty="0">
                <a:latin typeface="Times New Roman" panose="02020603050405020304" pitchFamily="18" charset="0"/>
                <a:cs typeface="Times New Roman" panose="02020603050405020304" pitchFamily="18" charset="0"/>
              </a:rPr>
              <a:t>These trends change with dissolution of Friedel’s salt based on the fluid used for curing. </a:t>
            </a:r>
          </a:p>
        </p:txBody>
      </p:sp>
      <p:sp>
        <p:nvSpPr>
          <p:cNvPr id="45" name="TextBox 44">
            <a:extLst>
              <a:ext uri="{FF2B5EF4-FFF2-40B4-BE49-F238E27FC236}">
                <a16:creationId xmlns:a16="http://schemas.microsoft.com/office/drawing/2014/main" id="{614AF598-40FE-D9BE-698B-E46618D79C92}"/>
              </a:ext>
            </a:extLst>
          </p:cNvPr>
          <p:cNvSpPr txBox="1"/>
          <p:nvPr/>
        </p:nvSpPr>
        <p:spPr>
          <a:xfrm>
            <a:off x="28322127" y="15159953"/>
            <a:ext cx="9150454" cy="7694414"/>
          </a:xfrm>
          <a:prstGeom prst="rect">
            <a:avLst/>
          </a:prstGeom>
          <a:noFill/>
        </p:spPr>
        <p:txBody>
          <a:bodyPr wrap="square">
            <a:spAutoFit/>
          </a:bodyPr>
          <a:lstStyle/>
          <a:p>
            <a:pPr algn="just"/>
            <a:r>
              <a:rPr lang="en-US" sz="2600" dirty="0">
                <a:latin typeface="Times New Roman" panose="02020603050405020304" pitchFamily="18" charset="0"/>
                <a:cs typeface="Times New Roman" panose="02020603050405020304" pitchFamily="18" charset="0"/>
              </a:rPr>
              <a:t> Cement durability in hot and cold cyclic conditions was tested with addition of graphene nanoplatelets and fracturing fluids.</a:t>
            </a:r>
          </a:p>
          <a:p>
            <a:pPr marL="457200" indent="-457200" algn="just">
              <a:buFont typeface="Arial" panose="020B0604020202020204" pitchFamily="34" charset="0"/>
              <a:buChar char="•"/>
            </a:pPr>
            <a:r>
              <a:rPr lang="en-US" sz="2600" dirty="0">
                <a:latin typeface="Times New Roman" panose="02020603050405020304" pitchFamily="18" charset="0"/>
                <a:cs typeface="Times New Roman" panose="02020603050405020304" pitchFamily="18" charset="0"/>
              </a:rPr>
              <a:t>Spot analysis using energy dispersive X-ray spectroscopy (EDS) line profiles showed trends of elements of phases on </a:t>
            </a:r>
            <a:r>
              <a:rPr lang="en-US" sz="2600" dirty="0" err="1">
                <a:latin typeface="Times New Roman" panose="02020603050405020304" pitchFamily="18" charset="0"/>
                <a:cs typeface="Times New Roman" panose="02020603050405020304" pitchFamily="18" charset="0"/>
              </a:rPr>
              <a:t>unhydrated</a:t>
            </a:r>
            <a:r>
              <a:rPr lang="en-US" sz="2600" dirty="0">
                <a:latin typeface="Times New Roman" panose="02020603050405020304" pitchFamily="18" charset="0"/>
                <a:cs typeface="Times New Roman" panose="02020603050405020304" pitchFamily="18" charset="0"/>
              </a:rPr>
              <a:t> grains and GNPs for micro reinforcement that could have resisted fracturing.</a:t>
            </a:r>
          </a:p>
          <a:p>
            <a:pPr marL="457200" indent="-457200" algn="just">
              <a:buFont typeface="Arial" panose="020B0604020202020204" pitchFamily="34" charset="0"/>
              <a:buChar char="•"/>
            </a:pPr>
            <a:r>
              <a:rPr lang="en-US" sz="2600" dirty="0">
                <a:latin typeface="Times New Roman" panose="02020603050405020304" pitchFamily="18" charset="0"/>
                <a:cs typeface="Times New Roman" panose="02020603050405020304" pitchFamily="18" charset="0"/>
              </a:rPr>
              <a:t>Back scattered electron micrographs showed more CSH gel like or hazy structures on 28 days hydrated cement samples.</a:t>
            </a:r>
          </a:p>
          <a:p>
            <a:pPr marL="457200" indent="-457200" algn="just">
              <a:buFont typeface="Arial" panose="020B0604020202020204" pitchFamily="34" charset="0"/>
              <a:buChar char="•"/>
            </a:pPr>
            <a:r>
              <a:rPr lang="en-US" sz="2600" dirty="0">
                <a:latin typeface="Times New Roman" panose="02020603050405020304" pitchFamily="18" charset="0"/>
                <a:cs typeface="Times New Roman" panose="02020603050405020304" pitchFamily="18" charset="0"/>
              </a:rPr>
              <a:t>Further evaluation of GNPs enhanced cement for </a:t>
            </a:r>
            <a:r>
              <a:rPr lang="en-US" sz="2600" i="0" dirty="0">
                <a:effectLst/>
                <a:latin typeface="Times New Roman" panose="02020603050405020304" pitchFamily="18" charset="0"/>
                <a:ea typeface="Calibri" panose="020F0502020204030204" pitchFamily="34" charset="0"/>
              </a:rPr>
              <a:t>X-Ray Diffraction (XRD), Focused ion-beam scanning electron microscopy (FIB-SEM), micro indentation, Raman spectroscopy and surface profilometry, and computed tomography (CT) will be done.</a:t>
            </a:r>
          </a:p>
          <a:p>
            <a:pPr marL="457200" indent="-457200" algn="just">
              <a:buFont typeface="Arial" panose="020B0604020202020204" pitchFamily="34" charset="0"/>
              <a:buChar char="•"/>
            </a:pPr>
            <a:r>
              <a:rPr lang="en-US" sz="2600" i="0" dirty="0">
                <a:effectLst/>
                <a:latin typeface="Times New Roman" panose="02020603050405020304" pitchFamily="18" charset="0"/>
                <a:ea typeface="Calibri" panose="020F0502020204030204" pitchFamily="34" charset="0"/>
              </a:rPr>
              <a:t>An initial low porosity and permeability was observed with fracturing fluids due to salt precipitation; subsequent</a:t>
            </a:r>
            <a:r>
              <a:rPr lang="en-US" sz="2600" dirty="0">
                <a:latin typeface="Times New Roman" panose="02020603050405020304" pitchFamily="18" charset="0"/>
                <a:ea typeface="Calibri" panose="020F0502020204030204" pitchFamily="34" charset="0"/>
              </a:rPr>
              <a:t> dissolution gave higher values.</a:t>
            </a:r>
            <a:endParaRPr lang="en-US" sz="2600" i="0" dirty="0">
              <a:effectLst/>
              <a:latin typeface="Times New Roman" panose="02020603050405020304" pitchFamily="18" charset="0"/>
              <a:ea typeface="Calibri" panose="020F0502020204030204" pitchFamily="34" charset="0"/>
            </a:endParaRPr>
          </a:p>
          <a:p>
            <a:pPr marL="457200" indent="-457200" algn="just">
              <a:buFont typeface="Arial" panose="020B0604020202020204" pitchFamily="34" charset="0"/>
              <a:buChar char="•"/>
            </a:pPr>
            <a:r>
              <a:rPr lang="en-US" sz="2600" dirty="0">
                <a:latin typeface="Times New Roman" panose="02020603050405020304" pitchFamily="18" charset="0"/>
                <a:cs typeface="Times New Roman" panose="02020603050405020304" pitchFamily="18" charset="0"/>
              </a:rPr>
              <a:t>Increase in time for hydration increased the extent of hydration making it suitable for subsurface conditions.</a:t>
            </a:r>
          </a:p>
          <a:p>
            <a:pPr marL="457200" indent="-457200" algn="just">
              <a:buFont typeface="Arial" panose="020B0604020202020204" pitchFamily="34" charset="0"/>
              <a:buChar char="•"/>
            </a:pPr>
            <a:endParaRPr lang="en-US" sz="2600" dirty="0">
              <a:latin typeface="Times New Roman" panose="02020603050405020304" pitchFamily="18" charset="0"/>
              <a:cs typeface="Times New Roman" panose="02020603050405020304" pitchFamily="18" charset="0"/>
            </a:endParaRPr>
          </a:p>
        </p:txBody>
      </p:sp>
      <p:sp>
        <p:nvSpPr>
          <p:cNvPr id="47" name="TextBox 46">
            <a:extLst>
              <a:ext uri="{FF2B5EF4-FFF2-40B4-BE49-F238E27FC236}">
                <a16:creationId xmlns:a16="http://schemas.microsoft.com/office/drawing/2014/main" id="{E71484B5-1E86-85CB-6267-47A37148F5EA}"/>
              </a:ext>
            </a:extLst>
          </p:cNvPr>
          <p:cNvSpPr txBox="1"/>
          <p:nvPr/>
        </p:nvSpPr>
        <p:spPr>
          <a:xfrm>
            <a:off x="28272948" y="22931800"/>
            <a:ext cx="9409125" cy="3785652"/>
          </a:xfrm>
          <a:prstGeom prst="rect">
            <a:avLst/>
          </a:prstGeom>
          <a:noFill/>
        </p:spPr>
        <p:txBody>
          <a:bodyPr wrap="square">
            <a:spAutoFit/>
          </a:bodyPr>
          <a:lstStyle/>
          <a:p>
            <a:pPr algn="ctr"/>
            <a:r>
              <a:rPr lang="en-IN" sz="3200" b="1" dirty="0">
                <a:latin typeface="Times New Roman" panose="02020603050405020304" pitchFamily="18" charset="0"/>
                <a:cs typeface="Times New Roman" panose="02020603050405020304" pitchFamily="18" charset="0"/>
              </a:rPr>
              <a:t>Acknowledgements</a:t>
            </a:r>
          </a:p>
          <a:p>
            <a:pPr algn="just"/>
            <a:r>
              <a:rPr lang="en-US" sz="2600" dirty="0">
                <a:latin typeface="Times New Roman" panose="02020603050405020304" pitchFamily="18" charset="0"/>
                <a:cs typeface="Times New Roman" panose="02020603050405020304" pitchFamily="18" charset="0"/>
              </a:rPr>
              <a:t>The presenters wish to acknowledge: </a:t>
            </a:r>
          </a:p>
          <a:p>
            <a:pPr algn="just"/>
            <a:r>
              <a:rPr lang="en-US" sz="2600" dirty="0">
                <a:effectLst/>
                <a:latin typeface="Times New Roman" panose="02020603050405020304" pitchFamily="18" charset="0"/>
                <a:ea typeface="Calibri" panose="020F0502020204030204" pitchFamily="34" charset="0"/>
              </a:rPr>
              <a:t>DOE Award DE-FE0031776 from the Office of Fossil Energy and Continental Resources Inc. </a:t>
            </a:r>
            <a:endParaRPr lang="en-US" sz="2600" dirty="0">
              <a:latin typeface="Times New Roman" panose="02020603050405020304" pitchFamily="18" charset="0"/>
              <a:cs typeface="Times New Roman" panose="02020603050405020304" pitchFamily="18" charset="0"/>
            </a:endParaRPr>
          </a:p>
          <a:p>
            <a:pPr algn="just"/>
            <a:r>
              <a:rPr lang="en-US" sz="2600" dirty="0">
                <a:latin typeface="Times New Roman" panose="02020603050405020304" pitchFamily="18" charset="0"/>
                <a:cs typeface="Times New Roman" panose="02020603050405020304" pitchFamily="18" charset="0"/>
              </a:rPr>
              <a:t>Dr. Radonjic, PI, Hydraulic Barrier Materials Laboratory</a:t>
            </a:r>
          </a:p>
          <a:p>
            <a:pPr algn="just"/>
            <a:r>
              <a:rPr lang="en-US" sz="2600" i="0" dirty="0">
                <a:effectLst/>
                <a:latin typeface="Times New Roman" panose="02020603050405020304" pitchFamily="18" charset="0"/>
                <a:ea typeface="Calibri" panose="020F0502020204030204" pitchFamily="34" charset="0"/>
              </a:rPr>
              <a:t>Dr. Simon </a:t>
            </a:r>
            <a:r>
              <a:rPr lang="en-US" sz="2600" i="0" dirty="0" err="1">
                <a:effectLst/>
                <a:latin typeface="Times New Roman" panose="02020603050405020304" pitchFamily="18" charset="0"/>
                <a:ea typeface="Calibri" panose="020F0502020204030204" pitchFamily="34" charset="0"/>
              </a:rPr>
              <a:t>Iremonger</a:t>
            </a:r>
            <a:r>
              <a:rPr lang="en-US" sz="2600" i="0" dirty="0">
                <a:effectLst/>
                <a:latin typeface="Times New Roman" panose="02020603050405020304" pitchFamily="18" charset="0"/>
                <a:ea typeface="Calibri" panose="020F0502020204030204" pitchFamily="34" charset="0"/>
              </a:rPr>
              <a:t>, </a:t>
            </a:r>
            <a:r>
              <a:rPr lang="en-US" sz="2600" i="0" dirty="0" err="1">
                <a:effectLst/>
                <a:latin typeface="Times New Roman" panose="02020603050405020304" pitchFamily="18" charset="0"/>
                <a:ea typeface="Calibri" panose="020F0502020204030204" pitchFamily="34" charset="0"/>
              </a:rPr>
              <a:t>Sanjel</a:t>
            </a:r>
            <a:r>
              <a:rPr lang="en-US" sz="2600" i="0" dirty="0">
                <a:effectLst/>
                <a:latin typeface="Times New Roman" panose="02020603050405020304" pitchFamily="18" charset="0"/>
                <a:ea typeface="Calibri" panose="020F0502020204030204" pitchFamily="34" charset="0"/>
              </a:rPr>
              <a:t> Energy Services</a:t>
            </a:r>
            <a:endParaRPr lang="en-US" sz="2600" i="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r>
              <a:rPr lang="en-US" sz="2600" dirty="0">
                <a:effectLst/>
                <a:latin typeface="Times New Roman" panose="02020603050405020304" pitchFamily="18" charset="0"/>
                <a:ea typeface="Calibri" panose="020F0502020204030204" pitchFamily="34" charset="0"/>
              </a:rPr>
              <a:t>Lisa Whitworth and Brent Johnson at Oklahoma State University Microscopy Laboratory. </a:t>
            </a:r>
          </a:p>
          <a:p>
            <a:pPr algn="just"/>
            <a:r>
              <a:rPr lang="en-US" sz="2600" dirty="0">
                <a:latin typeface="Times New Roman" panose="02020603050405020304" pitchFamily="18" charset="0"/>
                <a:cs typeface="Times New Roman" panose="02020603050405020304" pitchFamily="18" charset="0"/>
              </a:rPr>
              <a:t> Hydraulic Barrier Lab members  for their support.</a:t>
            </a:r>
          </a:p>
        </p:txBody>
      </p:sp>
      <p:grpSp>
        <p:nvGrpSpPr>
          <p:cNvPr id="48" name="Group 47">
            <a:extLst>
              <a:ext uri="{FF2B5EF4-FFF2-40B4-BE49-F238E27FC236}">
                <a16:creationId xmlns:a16="http://schemas.microsoft.com/office/drawing/2014/main" id="{FC1019D2-E8D7-AE15-020A-5C9E6748835F}"/>
              </a:ext>
            </a:extLst>
          </p:cNvPr>
          <p:cNvGrpSpPr>
            <a:grpSpLocks noChangeAspect="1"/>
          </p:cNvGrpSpPr>
          <p:nvPr/>
        </p:nvGrpSpPr>
        <p:grpSpPr>
          <a:xfrm>
            <a:off x="11999521" y="2727737"/>
            <a:ext cx="8890350" cy="7353626"/>
            <a:chOff x="12503465" y="6650182"/>
            <a:chExt cx="19808744" cy="16384744"/>
          </a:xfrm>
        </p:grpSpPr>
        <p:cxnSp>
          <p:nvCxnSpPr>
            <p:cNvPr id="49" name="Straight Arrow Connector 48">
              <a:extLst>
                <a:ext uri="{FF2B5EF4-FFF2-40B4-BE49-F238E27FC236}">
                  <a16:creationId xmlns:a16="http://schemas.microsoft.com/office/drawing/2014/main" id="{F20A62D0-E65E-0D92-367B-25C28E87EEB8}"/>
                </a:ext>
              </a:extLst>
            </p:cNvPr>
            <p:cNvCxnSpPr/>
            <p:nvPr/>
          </p:nvCxnSpPr>
          <p:spPr>
            <a:xfrm>
              <a:off x="19371365" y="6650182"/>
              <a:ext cx="0" cy="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grpSp>
          <p:nvGrpSpPr>
            <p:cNvPr id="50" name="Group 49">
              <a:extLst>
                <a:ext uri="{FF2B5EF4-FFF2-40B4-BE49-F238E27FC236}">
                  <a16:creationId xmlns:a16="http://schemas.microsoft.com/office/drawing/2014/main" id="{31909FEA-A547-F70D-D559-319F43F1DDF3}"/>
                </a:ext>
              </a:extLst>
            </p:cNvPr>
            <p:cNvGrpSpPr>
              <a:grpSpLocks noChangeAspect="1"/>
            </p:cNvGrpSpPr>
            <p:nvPr/>
          </p:nvGrpSpPr>
          <p:grpSpPr>
            <a:xfrm>
              <a:off x="12503465" y="14135406"/>
              <a:ext cx="19808744" cy="8899520"/>
              <a:chOff x="948775" y="14031496"/>
              <a:chExt cx="9904372" cy="4449760"/>
            </a:xfrm>
          </p:grpSpPr>
          <p:pic>
            <p:nvPicPr>
              <p:cNvPr id="58" name="Picture 57" descr="A close-up of a leaf&#10;&#10;Description automatically generated with low confidence">
                <a:extLst>
                  <a:ext uri="{FF2B5EF4-FFF2-40B4-BE49-F238E27FC236}">
                    <a16:creationId xmlns:a16="http://schemas.microsoft.com/office/drawing/2014/main" id="{10AD4241-AA38-06B1-914F-99E848D31DB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8775" y="14031496"/>
                <a:ext cx="4972804" cy="4449760"/>
              </a:xfrm>
              <a:prstGeom prst="rect">
                <a:avLst/>
              </a:prstGeom>
              <a:noFill/>
              <a:ln>
                <a:noFill/>
              </a:ln>
            </p:spPr>
          </p:pic>
          <p:pic>
            <p:nvPicPr>
              <p:cNvPr id="59" name="Picture 58">
                <a:extLst>
                  <a:ext uri="{FF2B5EF4-FFF2-40B4-BE49-F238E27FC236}">
                    <a16:creationId xmlns:a16="http://schemas.microsoft.com/office/drawing/2014/main" id="{4EBF0984-AE01-E404-CCD0-5FF8583FBC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1171" y="14031496"/>
                <a:ext cx="4831976" cy="4449760"/>
              </a:xfrm>
              <a:prstGeom prst="rect">
                <a:avLst/>
              </a:prstGeom>
            </p:spPr>
          </p:pic>
        </p:grpSp>
        <p:sp>
          <p:nvSpPr>
            <p:cNvPr id="51" name="TextBox 50">
              <a:extLst>
                <a:ext uri="{FF2B5EF4-FFF2-40B4-BE49-F238E27FC236}">
                  <a16:creationId xmlns:a16="http://schemas.microsoft.com/office/drawing/2014/main" id="{BFC5D8FF-E272-7B2E-3F5E-683F511B23F4}"/>
                </a:ext>
              </a:extLst>
            </p:cNvPr>
            <p:cNvSpPr txBox="1"/>
            <p:nvPr/>
          </p:nvSpPr>
          <p:spPr>
            <a:xfrm>
              <a:off x="16117907" y="15250090"/>
              <a:ext cx="1981460" cy="933846"/>
            </a:xfrm>
            <a:prstGeom prst="rect">
              <a:avLst/>
            </a:prstGeom>
            <a:noFill/>
          </p:spPr>
          <p:txBody>
            <a:bodyPr wrap="square" lIns="27432" tIns="0" rIns="0" bIns="0" rtlCol="0">
              <a:spAutoFit/>
            </a:bodyPr>
            <a:lstStyle/>
            <a:p>
              <a:r>
                <a:rPr lang="en-US" dirty="0">
                  <a:solidFill>
                    <a:schemeClr val="accent6">
                      <a:lumMod val="20000"/>
                      <a:lumOff val="80000"/>
                    </a:schemeClr>
                  </a:solidFill>
                </a:rPr>
                <a:t>GNPs</a:t>
              </a:r>
            </a:p>
          </p:txBody>
        </p:sp>
        <p:cxnSp>
          <p:nvCxnSpPr>
            <p:cNvPr id="52" name="Straight Arrow Connector 51">
              <a:extLst>
                <a:ext uri="{FF2B5EF4-FFF2-40B4-BE49-F238E27FC236}">
                  <a16:creationId xmlns:a16="http://schemas.microsoft.com/office/drawing/2014/main" id="{C96FEFAA-2794-12A2-75E1-E4D1B715650C}"/>
                </a:ext>
              </a:extLst>
            </p:cNvPr>
            <p:cNvCxnSpPr>
              <a:cxnSpLocks/>
            </p:cNvCxnSpPr>
            <p:nvPr/>
          </p:nvCxnSpPr>
          <p:spPr>
            <a:xfrm flipH="1">
              <a:off x="15495504" y="16136415"/>
              <a:ext cx="1517073" cy="1382658"/>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53" name="Straight Arrow Connector 52">
              <a:extLst>
                <a:ext uri="{FF2B5EF4-FFF2-40B4-BE49-F238E27FC236}">
                  <a16:creationId xmlns:a16="http://schemas.microsoft.com/office/drawing/2014/main" id="{5A492EE8-3684-9720-348C-A91F7AFE1FE9}"/>
                </a:ext>
              </a:extLst>
            </p:cNvPr>
            <p:cNvCxnSpPr/>
            <p:nvPr/>
          </p:nvCxnSpPr>
          <p:spPr>
            <a:xfrm>
              <a:off x="16991797" y="16136416"/>
              <a:ext cx="1111826" cy="107093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54" name="Straight Arrow Connector 53">
              <a:extLst>
                <a:ext uri="{FF2B5EF4-FFF2-40B4-BE49-F238E27FC236}">
                  <a16:creationId xmlns:a16="http://schemas.microsoft.com/office/drawing/2014/main" id="{2E992EAA-B7A3-B762-1536-D503B6856D5B}"/>
                </a:ext>
              </a:extLst>
            </p:cNvPr>
            <p:cNvCxnSpPr>
              <a:cxnSpLocks/>
            </p:cNvCxnSpPr>
            <p:nvPr/>
          </p:nvCxnSpPr>
          <p:spPr>
            <a:xfrm flipH="1">
              <a:off x="16064345" y="16136415"/>
              <a:ext cx="948232" cy="4105076"/>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sp>
          <p:nvSpPr>
            <p:cNvPr id="55" name="TextBox 54">
              <a:extLst>
                <a:ext uri="{FF2B5EF4-FFF2-40B4-BE49-F238E27FC236}">
                  <a16:creationId xmlns:a16="http://schemas.microsoft.com/office/drawing/2014/main" id="{98BB214C-1BB1-4176-0353-BC78034495F4}"/>
                </a:ext>
              </a:extLst>
            </p:cNvPr>
            <p:cNvSpPr txBox="1"/>
            <p:nvPr/>
          </p:nvSpPr>
          <p:spPr>
            <a:xfrm>
              <a:off x="25441111" y="15038774"/>
              <a:ext cx="3866717" cy="1703959"/>
            </a:xfrm>
            <a:prstGeom prst="rect">
              <a:avLst/>
            </a:prstGeom>
            <a:solidFill>
              <a:schemeClr val="bg1"/>
            </a:solidFill>
          </p:spPr>
          <p:txBody>
            <a:bodyPr wrap="square" lIns="27432" tIns="0" rIns="0" bIns="0" rtlCol="0">
              <a:spAutoFit/>
            </a:bodyPr>
            <a:lstStyle/>
            <a:p>
              <a:pPr algn="ctr"/>
              <a:r>
                <a:rPr lang="en-US" sz="2600" dirty="0">
                  <a:latin typeface="Times New Roman" panose="02020603050405020304" pitchFamily="18" charset="0"/>
                  <a:cs typeface="Times New Roman" panose="02020603050405020304" pitchFamily="18" charset="0"/>
                </a:rPr>
                <a:t>Amorphous carbon</a:t>
              </a:r>
            </a:p>
          </p:txBody>
        </p:sp>
        <p:cxnSp>
          <p:nvCxnSpPr>
            <p:cNvPr id="56" name="Straight Arrow Connector 55">
              <a:extLst>
                <a:ext uri="{FF2B5EF4-FFF2-40B4-BE49-F238E27FC236}">
                  <a16:creationId xmlns:a16="http://schemas.microsoft.com/office/drawing/2014/main" id="{8906B2D6-3F9A-AD48-F118-F990414EEFF1}"/>
                </a:ext>
              </a:extLst>
            </p:cNvPr>
            <p:cNvCxnSpPr/>
            <p:nvPr/>
          </p:nvCxnSpPr>
          <p:spPr>
            <a:xfrm flipH="1">
              <a:off x="24834273" y="16671880"/>
              <a:ext cx="2576945" cy="236426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7" name="Straight Arrow Connector 56">
              <a:extLst>
                <a:ext uri="{FF2B5EF4-FFF2-40B4-BE49-F238E27FC236}">
                  <a16:creationId xmlns:a16="http://schemas.microsoft.com/office/drawing/2014/main" id="{B677957E-3D2D-4845-0D0F-BF10F2D03346}"/>
                </a:ext>
              </a:extLst>
            </p:cNvPr>
            <p:cNvCxnSpPr>
              <a:cxnSpLocks/>
            </p:cNvCxnSpPr>
            <p:nvPr/>
          </p:nvCxnSpPr>
          <p:spPr>
            <a:xfrm>
              <a:off x="27610402" y="16671880"/>
              <a:ext cx="4019525" cy="373586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
        <p:nvSpPr>
          <p:cNvPr id="60" name="Content Placeholder 2">
            <a:extLst>
              <a:ext uri="{FF2B5EF4-FFF2-40B4-BE49-F238E27FC236}">
                <a16:creationId xmlns:a16="http://schemas.microsoft.com/office/drawing/2014/main" id="{200320F4-E715-DAF9-5F86-C96CF4E26201}"/>
              </a:ext>
            </a:extLst>
          </p:cNvPr>
          <p:cNvSpPr txBox="1">
            <a:spLocks/>
          </p:cNvSpPr>
          <p:nvPr/>
        </p:nvSpPr>
        <p:spPr>
          <a:xfrm>
            <a:off x="11999522" y="10639606"/>
            <a:ext cx="15197254" cy="25032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spcAft>
                <a:spcPts val="800"/>
              </a:spcAft>
              <a:buNone/>
            </a:pPr>
            <a:r>
              <a:rPr lang="en-GB" sz="2400" b="1" baseline="0" dirty="0">
                <a:latin typeface="Times New Roman" panose="02020603050405020304" pitchFamily="18" charset="0"/>
                <a:cs typeface="Times New Roman" panose="02020603050405020304" pitchFamily="18" charset="0"/>
              </a:rPr>
              <a:t>Figure 1</a:t>
            </a:r>
            <a:r>
              <a:rPr lang="en-GB" sz="2400" baseline="0" dirty="0">
                <a:latin typeface="Times New Roman" panose="02020603050405020304" pitchFamily="18" charset="0"/>
                <a:cs typeface="Times New Roman" panose="02020603050405020304" pitchFamily="18" charset="0"/>
              </a:rPr>
              <a:t>: a) SEM images showing t</a:t>
            </a:r>
            <a:r>
              <a:rPr lang="en-US" sz="2400" i="0" dirty="0">
                <a:effectLst/>
                <a:latin typeface="Times New Roman" panose="02020603050405020304" pitchFamily="18" charset="0"/>
                <a:ea typeface="Calibri" panose="020F0502020204030204" pitchFamily="34" charset="0"/>
              </a:rPr>
              <a:t>hin multiple platelets, rolled up and folded that of liquid graphene clustered together.</a:t>
            </a:r>
          </a:p>
          <a:p>
            <a:pPr marL="0" indent="0" algn="just">
              <a:spcBef>
                <a:spcPts val="0"/>
              </a:spcBef>
              <a:spcAft>
                <a:spcPts val="800"/>
              </a:spcAft>
              <a:buNone/>
            </a:pPr>
            <a:r>
              <a:rPr lang="en-US" sz="2400" baseline="0" dirty="0">
                <a:latin typeface="Times New Roman" panose="02020603050405020304" pitchFamily="18" charset="0"/>
                <a:cs typeface="Times New Roman" panose="02020603050405020304" pitchFamily="18" charset="0"/>
              </a:rPr>
              <a:t>b) </a:t>
            </a:r>
            <a:r>
              <a:rPr lang="en-US" sz="2400" i="0" dirty="0">
                <a:effectLst/>
                <a:latin typeface="Times New Roman" panose="02020603050405020304" pitchFamily="18" charset="0"/>
                <a:ea typeface="Calibri" panose="020F0502020204030204" pitchFamily="34" charset="0"/>
              </a:rPr>
              <a:t>The irregular, sharp edges of platelets of powdered graphene about 200 µm in size with some amorphous rounded shaped structures that of carbon on them. </a:t>
            </a:r>
          </a:p>
          <a:p>
            <a:pPr marL="0" marR="0" indent="0" algn="just">
              <a:spcBef>
                <a:spcPts val="0"/>
              </a:spcBef>
              <a:spcAft>
                <a:spcPts val="1000"/>
              </a:spcAft>
              <a:buNone/>
            </a:pPr>
            <a:r>
              <a:rPr lang="en-US" sz="2400" dirty="0">
                <a:latin typeface="Times New Roman" panose="02020603050405020304" pitchFamily="18" charset="0"/>
                <a:cs typeface="Times New Roman" panose="02020603050405020304" pitchFamily="18" charset="0"/>
              </a:rPr>
              <a:t>c</a:t>
            </a:r>
            <a:r>
              <a:rPr lang="en-US" sz="2400" baseline="0" dirty="0">
                <a:latin typeface="Times New Roman" panose="02020603050405020304" pitchFamily="18" charset="0"/>
                <a:cs typeface="Times New Roman" panose="02020603050405020304" pitchFamily="18" charset="0"/>
              </a:rPr>
              <a:t>) </a:t>
            </a:r>
            <a:r>
              <a:rPr kumimoji="0" lang="en-GB"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Energy dispersive x-ray spectroscopy (EDS) line profile on an </a:t>
            </a:r>
            <a:r>
              <a:rPr kumimoji="0" lang="en-GB"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unhydrated</a:t>
            </a:r>
            <a:r>
              <a:rPr kumimoji="0" lang="en-GB"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grain showing a </a:t>
            </a:r>
            <a:r>
              <a:rPr lang="en-US" sz="2400" dirty="0">
                <a:effectLst/>
                <a:latin typeface="Times New Roman" panose="02020603050405020304" pitchFamily="18" charset="0"/>
                <a:ea typeface="Calibri" panose="020F0502020204030204" pitchFamily="34" charset="0"/>
              </a:rPr>
              <a:t>decreasing trend of calcium, and silica. Carbon has a peak outside the grain confirming the presence of GNPs. </a:t>
            </a:r>
          </a:p>
          <a:p>
            <a:pPr marL="0" indent="0" algn="just">
              <a:spcAft>
                <a:spcPts val="800"/>
              </a:spcAft>
              <a:buNone/>
            </a:pPr>
            <a:endParaRPr lang="en-GB" sz="2400" baseline="0" dirty="0">
              <a:latin typeface="Times New Roman" panose="02020603050405020304" pitchFamily="18" charset="0"/>
              <a:cs typeface="Times New Roman" panose="02020603050405020304" pitchFamily="18" charset="0"/>
            </a:endParaRPr>
          </a:p>
        </p:txBody>
      </p:sp>
      <p:sp>
        <p:nvSpPr>
          <p:cNvPr id="62" name="Content Placeholder 2">
            <a:extLst>
              <a:ext uri="{FF2B5EF4-FFF2-40B4-BE49-F238E27FC236}">
                <a16:creationId xmlns:a16="http://schemas.microsoft.com/office/drawing/2014/main" id="{F5B1C968-D4F6-92F2-7924-1C974ED9D83F}"/>
              </a:ext>
            </a:extLst>
          </p:cNvPr>
          <p:cNvSpPr txBox="1">
            <a:spLocks/>
          </p:cNvSpPr>
          <p:nvPr/>
        </p:nvSpPr>
        <p:spPr>
          <a:xfrm>
            <a:off x="11967397" y="18598450"/>
            <a:ext cx="15196373" cy="150941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Aft>
                <a:spcPts val="800"/>
              </a:spcAft>
              <a:buNone/>
            </a:pPr>
            <a:r>
              <a:rPr lang="en-GB" sz="2400" b="1" baseline="0" dirty="0">
                <a:latin typeface="Times New Roman" panose="02020603050405020304" pitchFamily="18" charset="0"/>
                <a:cs typeface="Times New Roman" panose="02020603050405020304" pitchFamily="18" charset="0"/>
              </a:rPr>
              <a:t>Figure 2</a:t>
            </a:r>
            <a:r>
              <a:rPr lang="en-GB" sz="2400" baseline="0" dirty="0">
                <a:latin typeface="Times New Roman" panose="02020603050405020304" pitchFamily="18" charset="0"/>
                <a:cs typeface="Times New Roman" panose="02020603050405020304" pitchFamily="18" charset="0"/>
              </a:rPr>
              <a:t>: a) Porosity and permeability (µD) of neat and othe</a:t>
            </a:r>
            <a:r>
              <a:rPr lang="en-GB" sz="2400" dirty="0">
                <a:latin typeface="Times New Roman" panose="02020603050405020304" pitchFamily="18" charset="0"/>
                <a:cs typeface="Times New Roman" panose="02020603050405020304" pitchFamily="18" charset="0"/>
              </a:rPr>
              <a:t>r mix designs after hydrated for 21 and 84 thermal cycles between 20</a:t>
            </a:r>
            <a:r>
              <a:rPr lang="en-GB" sz="2400" baseline="30000" dirty="0">
                <a:latin typeface="Times New Roman" panose="02020603050405020304" pitchFamily="18" charset="0"/>
                <a:cs typeface="Times New Roman" panose="02020603050405020304" pitchFamily="18" charset="0"/>
              </a:rPr>
              <a:t> </a:t>
            </a:r>
            <a:r>
              <a:rPr lang="en-GB" sz="2400" baseline="30000" dirty="0" err="1">
                <a:latin typeface="Times New Roman" panose="02020603050405020304" pitchFamily="18" charset="0"/>
                <a:cs typeface="Times New Roman" panose="02020603050405020304" pitchFamily="18" charset="0"/>
              </a:rPr>
              <a:t>o</a:t>
            </a:r>
            <a:r>
              <a:rPr lang="en-GB" sz="2400" dirty="0" err="1">
                <a:latin typeface="Times New Roman" panose="02020603050405020304" pitchFamily="18" charset="0"/>
                <a:cs typeface="Times New Roman" panose="02020603050405020304" pitchFamily="18" charset="0"/>
              </a:rPr>
              <a:t>C</a:t>
            </a:r>
            <a:r>
              <a:rPr lang="en-GB" sz="2400" dirty="0">
                <a:latin typeface="Times New Roman" panose="02020603050405020304" pitchFamily="18" charset="0"/>
                <a:cs typeface="Times New Roman" panose="02020603050405020304" pitchFamily="18" charset="0"/>
              </a:rPr>
              <a:t> and 110 </a:t>
            </a:r>
            <a:r>
              <a:rPr lang="en-GB" sz="2400" baseline="30000" dirty="0" err="1">
                <a:latin typeface="Times New Roman" panose="02020603050405020304" pitchFamily="18" charset="0"/>
                <a:cs typeface="Times New Roman" panose="02020603050405020304" pitchFamily="18" charset="0"/>
              </a:rPr>
              <a:t>o</a:t>
            </a:r>
            <a:r>
              <a:rPr lang="en-GB" sz="2400" dirty="0" err="1">
                <a:latin typeface="Times New Roman" panose="02020603050405020304" pitchFamily="18" charset="0"/>
                <a:cs typeface="Times New Roman" panose="02020603050405020304" pitchFamily="18" charset="0"/>
              </a:rPr>
              <a:t>C</a:t>
            </a:r>
            <a:r>
              <a:rPr lang="en-GB" sz="2400" dirty="0">
                <a:latin typeface="Times New Roman" panose="02020603050405020304" pitchFamily="18" charset="0"/>
                <a:cs typeface="Times New Roman" panose="02020603050405020304" pitchFamily="18" charset="0"/>
              </a:rPr>
              <a:t>, 95% relative humidity. A significant decrease in the values were observed for 28 days in comparison to 7 days samples. </a:t>
            </a:r>
            <a:r>
              <a:rPr lang="en-US" sz="2400" baseline="0" dirty="0">
                <a:latin typeface="Times New Roman" panose="02020603050405020304" pitchFamily="18" charset="0"/>
                <a:cs typeface="Times New Roman" panose="02020603050405020304" pitchFamily="18" charset="0"/>
              </a:rPr>
              <a:t>b) GNPs are micro-reinforced with</a:t>
            </a:r>
            <a:r>
              <a:rPr lang="en-US" sz="2400" dirty="0">
                <a:latin typeface="Times New Roman" panose="02020603050405020304" pitchFamily="18" charset="0"/>
                <a:cs typeface="Times New Roman" panose="02020603050405020304" pitchFamily="18" charset="0"/>
              </a:rPr>
              <a:t>in t</a:t>
            </a:r>
            <a:r>
              <a:rPr lang="en-US" sz="2400" baseline="0" dirty="0">
                <a:latin typeface="Times New Roman" panose="02020603050405020304" pitchFamily="18" charset="0"/>
                <a:cs typeface="Times New Roman" panose="02020603050405020304" pitchFamily="18" charset="0"/>
              </a:rPr>
              <a:t>he pore spaces in the cement sample</a:t>
            </a:r>
            <a:endParaRPr lang="en-GB" sz="2400" dirty="0">
              <a:latin typeface="Times New Roman" panose="02020603050405020304" pitchFamily="18" charset="0"/>
              <a:cs typeface="Times New Roman" panose="02020603050405020304" pitchFamily="18" charset="0"/>
            </a:endParaRPr>
          </a:p>
          <a:p>
            <a:pPr marL="0" marR="0" indent="0" algn="just">
              <a:lnSpc>
                <a:spcPct val="107000"/>
              </a:lnSpc>
              <a:spcBef>
                <a:spcPts val="0"/>
              </a:spcBef>
              <a:spcAft>
                <a:spcPts val="800"/>
              </a:spcAft>
              <a:buNone/>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spcAft>
                <a:spcPts val="800"/>
              </a:spcAft>
              <a:buNone/>
            </a:pPr>
            <a:endParaRPr lang="en-US" sz="2400" i="0" dirty="0">
              <a:effectLst/>
              <a:latin typeface="Times New Roman" panose="02020603050405020304" pitchFamily="18" charset="0"/>
              <a:ea typeface="Calibri" panose="020F0502020204030204" pitchFamily="34" charset="0"/>
            </a:endParaRPr>
          </a:p>
        </p:txBody>
      </p:sp>
      <p:grpSp>
        <p:nvGrpSpPr>
          <p:cNvPr id="68" name="Group 67">
            <a:extLst>
              <a:ext uri="{FF2B5EF4-FFF2-40B4-BE49-F238E27FC236}">
                <a16:creationId xmlns:a16="http://schemas.microsoft.com/office/drawing/2014/main" id="{754B8BD8-B209-7505-8C84-55D865CE3D98}"/>
              </a:ext>
            </a:extLst>
          </p:cNvPr>
          <p:cNvGrpSpPr>
            <a:grpSpLocks noChangeAspect="1"/>
          </p:cNvGrpSpPr>
          <p:nvPr/>
        </p:nvGrpSpPr>
        <p:grpSpPr>
          <a:xfrm>
            <a:off x="21218455" y="6087175"/>
            <a:ext cx="6071861" cy="4003480"/>
            <a:chOff x="11420215" y="11887805"/>
            <a:chExt cx="5795756" cy="3821430"/>
          </a:xfrm>
        </p:grpSpPr>
        <p:pic>
          <p:nvPicPr>
            <p:cNvPr id="69" name="Content Placeholder 3" descr="Map&#10;&#10;Description automatically generated with low confidence">
              <a:extLst>
                <a:ext uri="{FF2B5EF4-FFF2-40B4-BE49-F238E27FC236}">
                  <a16:creationId xmlns:a16="http://schemas.microsoft.com/office/drawing/2014/main" id="{D1772F6D-880F-D98F-1560-C9E718E73215}"/>
                </a:ext>
              </a:extLst>
            </p:cNvPr>
            <p:cNvPicPr/>
            <p:nvPr/>
          </p:nvPicPr>
          <p:blipFill rotWithShape="1">
            <a:blip r:embed="rId6"/>
            <a:srcRect l="-434" t="15556" r="-389" b="18673"/>
            <a:stretch/>
          </p:blipFill>
          <p:spPr>
            <a:xfrm>
              <a:off x="11420215" y="11887805"/>
              <a:ext cx="5795756" cy="3821430"/>
            </a:xfrm>
            <a:prstGeom prst="rect">
              <a:avLst/>
            </a:prstGeom>
          </p:spPr>
        </p:pic>
        <p:sp>
          <p:nvSpPr>
            <p:cNvPr id="70" name="TextBox 8">
              <a:extLst>
                <a:ext uri="{FF2B5EF4-FFF2-40B4-BE49-F238E27FC236}">
                  <a16:creationId xmlns:a16="http://schemas.microsoft.com/office/drawing/2014/main" id="{56FA53A9-240E-0E5E-49E0-CF53E64164E5}"/>
                </a:ext>
              </a:extLst>
            </p:cNvPr>
            <p:cNvSpPr txBox="1"/>
            <p:nvPr/>
          </p:nvSpPr>
          <p:spPr>
            <a:xfrm>
              <a:off x="15565966" y="12001987"/>
              <a:ext cx="297139" cy="260974"/>
            </a:xfrm>
            <a:prstGeom prst="rect">
              <a:avLst/>
            </a:prstGeom>
            <a:solidFill>
              <a:srgbClr val="00B0F0"/>
            </a:solidFill>
          </p:spPr>
          <p:txBody>
            <a:bodyPr wrap="square" lIns="27432" tIns="0" rIns="0" bIns="0" rtlCol="0">
              <a:spAutoFit/>
            </a:bodyPr>
            <a:lstStyle/>
            <a:p>
              <a:pPr marL="0" marR="0" algn="ctr">
                <a:spcBef>
                  <a:spcPts val="0"/>
                </a:spcBef>
                <a:spcAft>
                  <a:spcPts val="0"/>
                </a:spcAft>
              </a:pPr>
              <a:r>
                <a:rPr lang="en-US" sz="1800" kern="1200" dirty="0">
                  <a:solidFill>
                    <a:srgbClr val="000000"/>
                  </a:solidFill>
                  <a:effectLst/>
                  <a:latin typeface="Times New Roman" panose="02020603050405020304" pitchFamily="18" charset="0"/>
                  <a:ea typeface="Times New Roman" panose="02020603050405020304" pitchFamily="18" charset="0"/>
                </a:rPr>
                <a:t>Ca</a:t>
              </a:r>
              <a:endParaRPr lang="en-US" sz="1800" dirty="0">
                <a:effectLst/>
                <a:latin typeface="Times New Roman" panose="02020603050405020304" pitchFamily="18" charset="0"/>
                <a:ea typeface="Times New Roman" panose="02020603050405020304" pitchFamily="18" charset="0"/>
              </a:endParaRPr>
            </a:p>
          </p:txBody>
        </p:sp>
        <p:sp>
          <p:nvSpPr>
            <p:cNvPr id="71" name="TextBox 9">
              <a:extLst>
                <a:ext uri="{FF2B5EF4-FFF2-40B4-BE49-F238E27FC236}">
                  <a16:creationId xmlns:a16="http://schemas.microsoft.com/office/drawing/2014/main" id="{41A4743F-DD1B-C3CC-DF74-B46E2E3D9892}"/>
                </a:ext>
              </a:extLst>
            </p:cNvPr>
            <p:cNvSpPr txBox="1"/>
            <p:nvPr/>
          </p:nvSpPr>
          <p:spPr>
            <a:xfrm>
              <a:off x="15867703" y="12001987"/>
              <a:ext cx="305026" cy="256481"/>
            </a:xfrm>
            <a:prstGeom prst="rect">
              <a:avLst/>
            </a:prstGeom>
            <a:solidFill>
              <a:srgbClr val="99FF66"/>
            </a:solidFill>
          </p:spPr>
          <p:txBody>
            <a:bodyPr wrap="square" lIns="27432" tIns="0" rIns="0" bIns="0" rtlCol="0">
              <a:spAutoFit/>
            </a:bodyPr>
            <a:lstStyle/>
            <a:p>
              <a:pPr marL="0" marR="0" algn="ctr">
                <a:spcBef>
                  <a:spcPts val="0"/>
                </a:spcBef>
                <a:spcAft>
                  <a:spcPts val="0"/>
                </a:spcAft>
              </a:pPr>
              <a:r>
                <a:rPr lang="en-US" sz="2000" kern="1200" dirty="0">
                  <a:solidFill>
                    <a:srgbClr val="000000"/>
                  </a:solidFill>
                  <a:effectLst/>
                  <a:latin typeface="Times New Roman" panose="02020603050405020304" pitchFamily="18" charset="0"/>
                  <a:ea typeface="Times New Roman" panose="02020603050405020304" pitchFamily="18" charset="0"/>
                </a:rPr>
                <a:t>Si</a:t>
              </a:r>
              <a:endParaRPr lang="en-US" sz="2000" dirty="0">
                <a:effectLst/>
                <a:latin typeface="Times New Roman" panose="02020603050405020304" pitchFamily="18" charset="0"/>
                <a:ea typeface="Times New Roman" panose="02020603050405020304" pitchFamily="18" charset="0"/>
              </a:endParaRPr>
            </a:p>
          </p:txBody>
        </p:sp>
        <p:sp>
          <p:nvSpPr>
            <p:cNvPr id="73" name="TextBox 10">
              <a:extLst>
                <a:ext uri="{FF2B5EF4-FFF2-40B4-BE49-F238E27FC236}">
                  <a16:creationId xmlns:a16="http://schemas.microsoft.com/office/drawing/2014/main" id="{462E1DEC-4CB3-3F67-6C16-F77FB3E90FB8}"/>
                </a:ext>
              </a:extLst>
            </p:cNvPr>
            <p:cNvSpPr txBox="1"/>
            <p:nvPr/>
          </p:nvSpPr>
          <p:spPr>
            <a:xfrm>
              <a:off x="16171277" y="12010977"/>
              <a:ext cx="297139" cy="256481"/>
            </a:xfrm>
            <a:prstGeom prst="rect">
              <a:avLst/>
            </a:prstGeom>
            <a:solidFill>
              <a:srgbClr val="FF0000"/>
            </a:solidFill>
          </p:spPr>
          <p:txBody>
            <a:bodyPr wrap="square" lIns="27432" tIns="0" rIns="0" bIns="0" rtlCol="0">
              <a:spAutoFit/>
            </a:bodyPr>
            <a:lstStyle/>
            <a:p>
              <a:pPr marL="0" marR="0" algn="ctr">
                <a:spcBef>
                  <a:spcPts val="0"/>
                </a:spcBef>
                <a:spcAft>
                  <a:spcPts val="0"/>
                </a:spcAft>
              </a:pPr>
              <a:r>
                <a:rPr lang="en-US" sz="2000" kern="1200" dirty="0">
                  <a:solidFill>
                    <a:srgbClr val="000000"/>
                  </a:solidFill>
                  <a:effectLst/>
                  <a:latin typeface="Times New Roman" panose="02020603050405020304" pitchFamily="18" charset="0"/>
                  <a:ea typeface="Times New Roman" panose="02020603050405020304" pitchFamily="18" charset="0"/>
                </a:rPr>
                <a:t>C</a:t>
              </a:r>
              <a:endParaRPr lang="en-US" sz="2000" dirty="0">
                <a:effectLst/>
                <a:latin typeface="Times New Roman" panose="02020603050405020304" pitchFamily="18" charset="0"/>
                <a:ea typeface="Times New Roman" panose="02020603050405020304" pitchFamily="18" charset="0"/>
              </a:endParaRPr>
            </a:p>
          </p:txBody>
        </p:sp>
        <p:sp>
          <p:nvSpPr>
            <p:cNvPr id="74" name="Text Box 17">
              <a:extLst>
                <a:ext uri="{FF2B5EF4-FFF2-40B4-BE49-F238E27FC236}">
                  <a16:creationId xmlns:a16="http://schemas.microsoft.com/office/drawing/2014/main" id="{CA5D9DE9-8C51-257B-1397-3C3D5063EBA0}"/>
                </a:ext>
              </a:extLst>
            </p:cNvPr>
            <p:cNvSpPr txBox="1"/>
            <p:nvPr/>
          </p:nvSpPr>
          <p:spPr>
            <a:xfrm>
              <a:off x="11544213" y="15216073"/>
              <a:ext cx="784701" cy="186818"/>
            </a:xfrm>
            <a:prstGeom prst="rect">
              <a:avLst/>
            </a:prstGeom>
            <a:solidFill>
              <a:sysClr val="window" lastClr="FFFFFF"/>
            </a:solidFill>
            <a:ln w="6350">
              <a:solidFill>
                <a:prstClr val="black"/>
              </a:solidFill>
            </a:ln>
          </p:spPr>
          <p:txBody>
            <a:bodyPr rot="0" spcFirstLastPara="0" vert="horz" wrap="square" lIns="27432" tIns="0" rIns="0" bIns="0" numCol="1" spcCol="0" rtlCol="0" fromWordArt="0" anchor="t" anchorCtr="0" forceAA="0" compatLnSpc="1">
              <a:prstTxWarp prst="textNoShape">
                <a:avLst/>
              </a:prstTxWarp>
              <a:noAutofit/>
            </a:bodyPr>
            <a:lstStyle/>
            <a:p>
              <a:pPr marL="0" marR="0">
                <a:spcBef>
                  <a:spcPts val="0"/>
                </a:spcBef>
                <a:spcAft>
                  <a:spcPts val="1000"/>
                </a:spcAft>
              </a:pPr>
              <a:r>
                <a:rPr lang="en-US" sz="1600" kern="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0.008%LG </a:t>
              </a:r>
              <a:endParaRPr lang="en-US" sz="1600" dirty="0">
                <a:effectLst/>
                <a:latin typeface="Times New Roman" panose="02020603050405020304" pitchFamily="18" charset="0"/>
                <a:ea typeface="Times New Roman" panose="02020603050405020304" pitchFamily="18" charset="0"/>
              </a:endParaRPr>
            </a:p>
          </p:txBody>
        </p:sp>
      </p:grpSp>
      <p:sp>
        <p:nvSpPr>
          <p:cNvPr id="75" name="TextBox 74">
            <a:extLst>
              <a:ext uri="{FF2B5EF4-FFF2-40B4-BE49-F238E27FC236}">
                <a16:creationId xmlns:a16="http://schemas.microsoft.com/office/drawing/2014/main" id="{085248B2-88BA-84DB-35C7-992A7D236D1E}"/>
              </a:ext>
            </a:extLst>
          </p:cNvPr>
          <p:cNvSpPr txBox="1"/>
          <p:nvPr/>
        </p:nvSpPr>
        <p:spPr>
          <a:xfrm>
            <a:off x="11786556" y="29859221"/>
            <a:ext cx="7168564" cy="2934137"/>
          </a:xfrm>
          <a:prstGeom prst="rect">
            <a:avLst/>
          </a:prstGeom>
          <a:noFill/>
        </p:spPr>
        <p:txBody>
          <a:bodyPr wrap="square">
            <a:spAutoFit/>
          </a:bodyPr>
          <a:lstStyle/>
          <a:p>
            <a:pPr algn="just">
              <a:spcAft>
                <a:spcPts val="1000"/>
              </a:spcAft>
            </a:pPr>
            <a:r>
              <a:rPr kumimoji="0" lang="en-GB"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Figure </a:t>
            </a:r>
            <a:r>
              <a:rPr lang="en-GB" sz="2400" b="1" dirty="0">
                <a:solidFill>
                  <a:prstClr val="black"/>
                </a:solidFill>
                <a:latin typeface="Times New Roman" panose="02020603050405020304" pitchFamily="18" charset="0"/>
                <a:cs typeface="Times New Roman" panose="02020603050405020304" pitchFamily="18" charset="0"/>
              </a:rPr>
              <a:t>3</a:t>
            </a:r>
            <a:r>
              <a:rPr kumimoji="0" lang="en-GB"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lang="en-US" sz="2400" b="1" noProof="0" dirty="0">
                <a:latin typeface="Times New Roman" panose="02020603050405020304" pitchFamily="18" charset="0"/>
                <a:cs typeface="Times New Roman" panose="02020603050405020304" pitchFamily="18" charset="0"/>
              </a:rPr>
              <a:t>a)</a:t>
            </a:r>
            <a:r>
              <a:rPr kumimoji="0" lang="en-US" sz="2400" b="0"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rPr>
              <a:t> </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30% formation fluid contamination, cured in fracturing fluid for </a:t>
            </a:r>
            <a:r>
              <a:rPr lang="en-US" sz="2400" dirty="0">
                <a:latin typeface="Times New Roman" panose="02020603050405020304" pitchFamily="18" charset="0"/>
                <a:ea typeface="Calibri" panose="020F0502020204030204" pitchFamily="34" charset="0"/>
                <a:cs typeface="Times New Roman" panose="02020603050405020304" pitchFamily="18" charset="0"/>
              </a:rPr>
              <a:t>7days </a:t>
            </a:r>
            <a:r>
              <a:rPr lang="en-US" sz="2400" b="1" dirty="0">
                <a:latin typeface="Times New Roman" panose="02020603050405020304" pitchFamily="18" charset="0"/>
                <a:ea typeface="Calibri" panose="020F0502020204030204" pitchFamily="34" charset="0"/>
                <a:cs typeface="Times New Roman" panose="02020603050405020304" pitchFamily="18" charset="0"/>
              </a:rPr>
              <a:t>b)</a:t>
            </a:r>
            <a:r>
              <a:rPr lang="en-US" sz="2400" dirty="0">
                <a:latin typeface="Times New Roman" panose="02020603050405020304" pitchFamily="18" charset="0"/>
                <a:ea typeface="Calibri" panose="020F0502020204030204" pitchFamily="34" charset="0"/>
                <a:cs typeface="Times New Roman" panose="02020603050405020304" pitchFamily="18" charset="0"/>
              </a:rPr>
              <a:t> Neat sample, cured in fracturing fluid</a:t>
            </a:r>
            <a:r>
              <a:rPr lang="en-US" sz="2400" baseline="-250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a:latin typeface="Times New Roman" panose="02020603050405020304" pitchFamily="18" charset="0"/>
                <a:ea typeface="Calibri" panose="020F0502020204030204" pitchFamily="34" charset="0"/>
                <a:cs typeface="Times New Roman" panose="02020603050405020304" pitchFamily="18" charset="0"/>
              </a:rPr>
              <a:t>for 7days. </a:t>
            </a:r>
          </a:p>
          <a:p>
            <a:pPr algn="just">
              <a:spcAft>
                <a:spcPts val="1000"/>
              </a:spcAft>
            </a:pPr>
            <a:r>
              <a:rPr lang="en-US" sz="2400" dirty="0">
                <a:latin typeface="Times New Roman" panose="02020603050405020304" pitchFamily="18" charset="0"/>
                <a:ea typeface="Calibri" panose="020F0502020204030204" pitchFamily="34" charset="0"/>
                <a:cs typeface="Times New Roman" panose="02020603050405020304" pitchFamily="18" charset="0"/>
              </a:rPr>
              <a:t>Micro-pores in contaminated sample sealed by salts from highly saline formation fluid while neat sample is largely left porous.</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1541369" rtl="0" eaLnBrk="1" fontAlgn="auto" latinLnBrk="0" hangingPunct="1">
              <a:lnSpc>
                <a:spcPct val="100000"/>
              </a:lnSpc>
              <a:spcBef>
                <a:spcPts val="0"/>
              </a:spcBef>
              <a:spcAft>
                <a:spcPts val="80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aphicFrame>
        <p:nvGraphicFramePr>
          <p:cNvPr id="87" name="Chart 86">
            <a:extLst>
              <a:ext uri="{FF2B5EF4-FFF2-40B4-BE49-F238E27FC236}">
                <a16:creationId xmlns:a16="http://schemas.microsoft.com/office/drawing/2014/main" id="{00000000-0008-0000-0100-000009000000}"/>
              </a:ext>
            </a:extLst>
          </p:cNvPr>
          <p:cNvGraphicFramePr>
            <a:graphicFrameLocks/>
          </p:cNvGraphicFramePr>
          <p:nvPr>
            <p:extLst>
              <p:ext uri="{D42A27DB-BD31-4B8C-83A1-F6EECF244321}">
                <p14:modId xmlns:p14="http://schemas.microsoft.com/office/powerpoint/2010/main" val="3403514567"/>
              </p:ext>
            </p:extLst>
          </p:nvPr>
        </p:nvGraphicFramePr>
        <p:xfrm>
          <a:off x="11749970" y="13344064"/>
          <a:ext cx="7623675" cy="5216807"/>
        </p:xfrm>
        <a:graphic>
          <a:graphicData uri="http://schemas.openxmlformats.org/drawingml/2006/chart">
            <c:chart xmlns:c="http://schemas.openxmlformats.org/drawingml/2006/chart" xmlns:r="http://schemas.openxmlformats.org/officeDocument/2006/relationships" r:id="rId7"/>
          </a:graphicData>
        </a:graphic>
      </p:graphicFrame>
      <p:grpSp>
        <p:nvGrpSpPr>
          <p:cNvPr id="3" name="Group 2"/>
          <p:cNvGrpSpPr>
            <a:grpSpLocks noChangeAspect="1"/>
          </p:cNvGrpSpPr>
          <p:nvPr/>
        </p:nvGrpSpPr>
        <p:grpSpPr>
          <a:xfrm>
            <a:off x="11880221" y="20145446"/>
            <a:ext cx="6952790" cy="4435754"/>
            <a:chOff x="12192288" y="21630220"/>
            <a:chExt cx="6952790" cy="4928616"/>
          </a:xfrm>
        </p:grpSpPr>
        <p:grpSp>
          <p:nvGrpSpPr>
            <p:cNvPr id="89" name="Group 88">
              <a:extLst>
                <a:ext uri="{FF2B5EF4-FFF2-40B4-BE49-F238E27FC236}">
                  <a16:creationId xmlns:a16="http://schemas.microsoft.com/office/drawing/2014/main" id="{DEBC8B06-AE23-9334-2823-3B80344B151A}"/>
                </a:ext>
              </a:extLst>
            </p:cNvPr>
            <p:cNvGrpSpPr>
              <a:grpSpLocks noChangeAspect="1"/>
            </p:cNvGrpSpPr>
            <p:nvPr/>
          </p:nvGrpSpPr>
          <p:grpSpPr>
            <a:xfrm>
              <a:off x="12192288" y="21630220"/>
              <a:ext cx="6952790" cy="4928616"/>
              <a:chOff x="0" y="0"/>
              <a:chExt cx="3009866" cy="2133600"/>
            </a:xfrm>
          </p:grpSpPr>
          <p:pic>
            <p:nvPicPr>
              <p:cNvPr id="90" name="Picture 89">
                <a:extLst>
                  <a:ext uri="{FF2B5EF4-FFF2-40B4-BE49-F238E27FC236}">
                    <a16:creationId xmlns:a16="http://schemas.microsoft.com/office/drawing/2014/main" id="{A359F195-F319-57B9-D807-EBDAE7701385}"/>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0"/>
                <a:ext cx="2995295" cy="2133600"/>
              </a:xfrm>
              <a:prstGeom prst="rect">
                <a:avLst/>
              </a:prstGeom>
              <a:noFill/>
              <a:ln>
                <a:noFill/>
              </a:ln>
            </p:spPr>
          </p:pic>
          <p:sp>
            <p:nvSpPr>
              <p:cNvPr id="91" name="Text Box 66">
                <a:extLst>
                  <a:ext uri="{FF2B5EF4-FFF2-40B4-BE49-F238E27FC236}">
                    <a16:creationId xmlns:a16="http://schemas.microsoft.com/office/drawing/2014/main" id="{0C4E147D-AD2A-BD4B-22C5-212A2C6C5519}"/>
                  </a:ext>
                </a:extLst>
              </p:cNvPr>
              <p:cNvSpPr txBox="1"/>
              <p:nvPr/>
            </p:nvSpPr>
            <p:spPr>
              <a:xfrm>
                <a:off x="894423" y="781050"/>
                <a:ext cx="1363002" cy="409575"/>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n-US" sz="2000" b="0" i="0" u="none" strike="noStrike" kern="0" cap="none" spc="0" normalizeH="0" baseline="0" noProof="0" dirty="0" err="1">
                    <a:ln>
                      <a:noFill/>
                    </a:ln>
                    <a:solidFill>
                      <a:srgbClr val="FFFF00"/>
                    </a:solidFill>
                    <a:effectLst/>
                    <a:uLnTx/>
                    <a:uFillTx/>
                    <a:latin typeface="Calibri" panose="020F0502020204030204"/>
                    <a:ea typeface="Calibri" panose="020F0502020204030204" pitchFamily="34" charset="0"/>
                    <a:cs typeface="Times New Roman" panose="02020603050405020304" pitchFamily="18" charset="0"/>
                  </a:rPr>
                  <a:t>Alite</a:t>
                </a:r>
                <a:r>
                  <a:rPr kumimoji="0" lang="en-US" sz="2000" b="0" i="0" u="none" strike="noStrike" kern="0" cap="none" spc="0" normalizeH="0" baseline="0" noProof="0" dirty="0">
                    <a:ln>
                      <a:noFill/>
                    </a:ln>
                    <a:solidFill>
                      <a:srgbClr val="FFFF00"/>
                    </a:solidFill>
                    <a:effectLst/>
                    <a:uLnTx/>
                    <a:uFillTx/>
                    <a:latin typeface="Calibri" panose="020F0502020204030204"/>
                    <a:ea typeface="Calibri" panose="020F0502020204030204" pitchFamily="34" charset="0"/>
                    <a:cs typeface="Times New Roman" panose="02020603050405020304" pitchFamily="18" charset="0"/>
                  </a:rPr>
                  <a:t>/Ferrite Composite</a:t>
                </a:r>
                <a:endParaRPr kumimoji="0" lang="en-US" sz="32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92" name="Text Box 62">
                <a:extLst>
                  <a:ext uri="{FF2B5EF4-FFF2-40B4-BE49-F238E27FC236}">
                    <a16:creationId xmlns:a16="http://schemas.microsoft.com/office/drawing/2014/main" id="{E26E5662-A969-ABA7-D53D-AB7358287D1A}"/>
                  </a:ext>
                </a:extLst>
              </p:cNvPr>
              <p:cNvSpPr txBox="1"/>
              <p:nvPr/>
            </p:nvSpPr>
            <p:spPr>
              <a:xfrm>
                <a:off x="428625" y="371475"/>
                <a:ext cx="657225" cy="409575"/>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n-US" sz="3600" b="0" i="0" u="none" strike="noStrike" kern="0" cap="none" spc="0" normalizeH="0" baseline="0" noProof="0" dirty="0">
                    <a:ln>
                      <a:noFill/>
                    </a:ln>
                    <a:solidFill>
                      <a:srgbClr val="FFFF00"/>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2000" b="0" i="0" u="none" strike="noStrike" kern="0" cap="none" spc="0" normalizeH="0" baseline="0" noProof="0" dirty="0">
                    <a:ln>
                      <a:noFill/>
                    </a:ln>
                    <a:solidFill>
                      <a:srgbClr val="FFFF00"/>
                    </a:solidFill>
                    <a:effectLst/>
                    <a:uLnTx/>
                    <a:uFillTx/>
                    <a:latin typeface="Calibri" panose="020F0502020204030204"/>
                    <a:ea typeface="Calibri" panose="020F0502020204030204" pitchFamily="34" charset="0"/>
                    <a:cs typeface="Times New Roman" panose="02020603050405020304" pitchFamily="18" charset="0"/>
                  </a:rPr>
                  <a:t>Pores</a:t>
                </a:r>
                <a:endParaRPr kumimoji="0" lang="en-US" sz="32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93" name="Text Box 1">
                <a:extLst>
                  <a:ext uri="{FF2B5EF4-FFF2-40B4-BE49-F238E27FC236}">
                    <a16:creationId xmlns:a16="http://schemas.microsoft.com/office/drawing/2014/main" id="{EBB10B1D-F339-8733-117F-3CA832A36D00}"/>
                  </a:ext>
                </a:extLst>
              </p:cNvPr>
              <p:cNvSpPr txBox="1"/>
              <p:nvPr/>
            </p:nvSpPr>
            <p:spPr>
              <a:xfrm>
                <a:off x="2352641" y="1043373"/>
                <a:ext cx="657225" cy="409575"/>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n-US" sz="2000" b="0" i="0" u="none" strike="noStrike" kern="0" cap="none" spc="0" normalizeH="0" baseline="0" noProof="0" dirty="0">
                    <a:ln>
                      <a:noFill/>
                    </a:ln>
                    <a:solidFill>
                      <a:srgbClr val="FFFF00"/>
                    </a:solidFill>
                    <a:effectLst/>
                    <a:uLnTx/>
                    <a:uFillTx/>
                    <a:latin typeface="Calibri" panose="020F0502020204030204"/>
                    <a:ea typeface="Calibri" panose="020F0502020204030204" pitchFamily="34" charset="0"/>
                    <a:cs typeface="Times New Roman" panose="02020603050405020304" pitchFamily="18" charset="0"/>
                  </a:rPr>
                  <a:t>Outer CSH</a:t>
                </a:r>
                <a:endParaRPr kumimoji="0" lang="en-US" sz="32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94" name="Text Box 2">
                <a:extLst>
                  <a:ext uri="{FF2B5EF4-FFF2-40B4-BE49-F238E27FC236}">
                    <a16:creationId xmlns:a16="http://schemas.microsoft.com/office/drawing/2014/main" id="{29F7563A-38F5-AEB6-29C7-72FA1DD3821F}"/>
                  </a:ext>
                </a:extLst>
              </p:cNvPr>
              <p:cNvSpPr txBox="1"/>
              <p:nvPr/>
            </p:nvSpPr>
            <p:spPr>
              <a:xfrm>
                <a:off x="1085850" y="1596803"/>
                <a:ext cx="552450" cy="409575"/>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n-US" sz="2000" b="0" i="0" u="none" strike="noStrike" kern="0" cap="none" spc="0" normalizeH="0" baseline="0" noProof="0" dirty="0">
                    <a:ln>
                      <a:noFill/>
                    </a:ln>
                    <a:solidFill>
                      <a:srgbClr val="FFFF00"/>
                    </a:solidFill>
                    <a:effectLst/>
                    <a:uLnTx/>
                    <a:uFillTx/>
                    <a:latin typeface="Calibri" panose="020F0502020204030204"/>
                    <a:ea typeface="Calibri" panose="020F0502020204030204" pitchFamily="34" charset="0"/>
                    <a:cs typeface="Times New Roman" panose="02020603050405020304" pitchFamily="18" charset="0"/>
                  </a:rPr>
                  <a:t>Inner CSH</a:t>
                </a:r>
                <a:endParaRPr kumimoji="0" lang="en-US" sz="32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Times New Roman" panose="02020603050405020304" pitchFamily="18" charset="0"/>
                </a:endParaRPr>
              </a:p>
            </p:txBody>
          </p:sp>
        </p:grpSp>
        <p:sp>
          <p:nvSpPr>
            <p:cNvPr id="2" name="TextBox 1"/>
            <p:cNvSpPr txBox="1"/>
            <p:nvPr/>
          </p:nvSpPr>
          <p:spPr>
            <a:xfrm>
              <a:off x="18524834" y="21788404"/>
              <a:ext cx="399854" cy="559256"/>
            </a:xfrm>
            <a:prstGeom prst="rect">
              <a:avLst/>
            </a:prstGeom>
            <a:solidFill>
              <a:schemeClr val="bg1"/>
            </a:solidFill>
          </p:spPr>
          <p:txBody>
            <a:bodyPr wrap="square" rtlCol="0">
              <a:spAutoFit/>
            </a:bodyPr>
            <a:lstStyle/>
            <a:p>
              <a:pPr algn="ctr"/>
              <a:r>
                <a:rPr lang="en-US" dirty="0"/>
                <a:t>a</a:t>
              </a:r>
            </a:p>
          </p:txBody>
        </p:sp>
      </p:grpSp>
      <p:grpSp>
        <p:nvGrpSpPr>
          <p:cNvPr id="8" name="Group 7"/>
          <p:cNvGrpSpPr/>
          <p:nvPr/>
        </p:nvGrpSpPr>
        <p:grpSpPr>
          <a:xfrm>
            <a:off x="11860316" y="25010057"/>
            <a:ext cx="7509838" cy="4174846"/>
            <a:chOff x="12214576" y="26686838"/>
            <a:chExt cx="7509838" cy="4638718"/>
          </a:xfrm>
        </p:grpSpPr>
        <p:pic>
          <p:nvPicPr>
            <p:cNvPr id="95" name="Picture 94" descr="C:\Users\Awejori\Desktop\Permeability Data\Pics\04072022\NF71\NF71_T1_1.6nA_20kV__3mm_0.22torr_1000x_002.tif"/>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214576" y="26686838"/>
              <a:ext cx="6896843" cy="4638718"/>
            </a:xfrm>
            <a:prstGeom prst="rect">
              <a:avLst/>
            </a:prstGeom>
            <a:noFill/>
            <a:ln>
              <a:noFill/>
            </a:ln>
          </p:spPr>
        </p:pic>
        <p:sp>
          <p:nvSpPr>
            <p:cNvPr id="96" name="Text Box 66">
              <a:extLst>
                <a:ext uri="{FF2B5EF4-FFF2-40B4-BE49-F238E27FC236}">
                  <a16:creationId xmlns:a16="http://schemas.microsoft.com/office/drawing/2014/main" id="{0C4E147D-AD2A-BD4B-22C5-212A2C6C5519}"/>
                </a:ext>
              </a:extLst>
            </p:cNvPr>
            <p:cNvSpPr txBox="1"/>
            <p:nvPr/>
          </p:nvSpPr>
          <p:spPr>
            <a:xfrm>
              <a:off x="17477880" y="27734297"/>
              <a:ext cx="2246534" cy="1519528"/>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n-US" sz="2000" b="0" i="0" u="none" strike="noStrike" kern="0" cap="none" spc="0" normalizeH="0" baseline="0" noProof="0" dirty="0" err="1">
                  <a:ln>
                    <a:noFill/>
                  </a:ln>
                  <a:solidFill>
                    <a:srgbClr val="FFFF00"/>
                  </a:solidFill>
                  <a:effectLst/>
                  <a:uLnTx/>
                  <a:uFillTx/>
                  <a:latin typeface="Calibri" panose="020F0502020204030204"/>
                  <a:ea typeface="Calibri" panose="020F0502020204030204" pitchFamily="34" charset="0"/>
                  <a:cs typeface="Times New Roman" panose="02020603050405020304" pitchFamily="18" charset="0"/>
                </a:rPr>
                <a:t>Alite</a:t>
              </a:r>
              <a:r>
                <a:rPr kumimoji="0" lang="en-US" sz="2000" b="0" i="0" u="none" strike="noStrike" kern="0" cap="none" spc="0" normalizeH="0" baseline="0" noProof="0" dirty="0">
                  <a:ln>
                    <a:noFill/>
                  </a:ln>
                  <a:solidFill>
                    <a:srgbClr val="FFFF00"/>
                  </a:solidFill>
                  <a:effectLst/>
                  <a:uLnTx/>
                  <a:uFillTx/>
                  <a:latin typeface="Calibri" panose="020F0502020204030204"/>
                  <a:ea typeface="Calibri" panose="020F0502020204030204" pitchFamily="34" charset="0"/>
                  <a:cs typeface="Times New Roman" panose="02020603050405020304" pitchFamily="18" charset="0"/>
                </a:rPr>
                <a:t>/Ferrite Composite</a:t>
              </a:r>
              <a:endParaRPr kumimoji="0" lang="en-US" sz="32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97" name="Text Box 62">
              <a:extLst>
                <a:ext uri="{FF2B5EF4-FFF2-40B4-BE49-F238E27FC236}">
                  <a16:creationId xmlns:a16="http://schemas.microsoft.com/office/drawing/2014/main" id="{E26E5662-A969-ABA7-D53D-AB7358287D1A}"/>
                </a:ext>
              </a:extLst>
            </p:cNvPr>
            <p:cNvSpPr txBox="1"/>
            <p:nvPr/>
          </p:nvSpPr>
          <p:spPr>
            <a:xfrm>
              <a:off x="13428891" y="27836719"/>
              <a:ext cx="1518190" cy="946118"/>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n-US" sz="3600" b="0" i="0" u="none" strike="noStrike" kern="0" cap="none" spc="0" normalizeH="0" baseline="0" noProof="0" dirty="0">
                  <a:ln>
                    <a:noFill/>
                  </a:ln>
                  <a:solidFill>
                    <a:srgbClr val="FFFF00"/>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2000" b="0" i="0" u="none" strike="noStrike" kern="0" cap="none" spc="0" normalizeH="0" baseline="0" noProof="0" dirty="0">
                  <a:ln>
                    <a:noFill/>
                  </a:ln>
                  <a:solidFill>
                    <a:srgbClr val="FFFF00"/>
                  </a:solidFill>
                  <a:effectLst/>
                  <a:uLnTx/>
                  <a:uFillTx/>
                  <a:latin typeface="Calibri" panose="020F0502020204030204"/>
                  <a:ea typeface="Calibri" panose="020F0502020204030204" pitchFamily="34" charset="0"/>
                  <a:cs typeface="Times New Roman" panose="02020603050405020304" pitchFamily="18" charset="0"/>
                </a:rPr>
                <a:t>Pores</a:t>
              </a:r>
              <a:endParaRPr kumimoji="0" lang="en-US" sz="32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98" name="Text Box 1">
              <a:extLst>
                <a:ext uri="{FF2B5EF4-FFF2-40B4-BE49-F238E27FC236}">
                  <a16:creationId xmlns:a16="http://schemas.microsoft.com/office/drawing/2014/main" id="{EBB10B1D-F339-8733-117F-3CA832A36D00}"/>
                </a:ext>
              </a:extLst>
            </p:cNvPr>
            <p:cNvSpPr txBox="1"/>
            <p:nvPr/>
          </p:nvSpPr>
          <p:spPr>
            <a:xfrm>
              <a:off x="16121553" y="28782837"/>
              <a:ext cx="1518190" cy="946118"/>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n-US" sz="2000" b="0" i="0" u="none" strike="noStrike" kern="0" cap="none" spc="0" normalizeH="0" baseline="0" noProof="0" dirty="0">
                  <a:ln>
                    <a:noFill/>
                  </a:ln>
                  <a:solidFill>
                    <a:srgbClr val="FFFF00"/>
                  </a:solidFill>
                  <a:effectLst/>
                  <a:uLnTx/>
                  <a:uFillTx/>
                  <a:latin typeface="Calibri" panose="020F0502020204030204"/>
                  <a:ea typeface="Calibri" panose="020F0502020204030204" pitchFamily="34" charset="0"/>
                  <a:cs typeface="Times New Roman" panose="02020603050405020304" pitchFamily="18" charset="0"/>
                </a:rPr>
                <a:t>Outer CSH</a:t>
              </a:r>
              <a:endParaRPr kumimoji="0" lang="en-US" sz="32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99" name="Text Box 2">
              <a:extLst>
                <a:ext uri="{FF2B5EF4-FFF2-40B4-BE49-F238E27FC236}">
                  <a16:creationId xmlns:a16="http://schemas.microsoft.com/office/drawing/2014/main" id="{29F7563A-38F5-AEB6-29C7-72FA1DD3821F}"/>
                </a:ext>
              </a:extLst>
            </p:cNvPr>
            <p:cNvSpPr txBox="1"/>
            <p:nvPr/>
          </p:nvSpPr>
          <p:spPr>
            <a:xfrm>
              <a:off x="15604489" y="30304436"/>
              <a:ext cx="1276159" cy="946118"/>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n-US" sz="2000" b="0" i="0" u="none" strike="noStrike" kern="0" cap="none" spc="0" normalizeH="0" baseline="0" noProof="0" dirty="0">
                  <a:ln>
                    <a:noFill/>
                  </a:ln>
                  <a:solidFill>
                    <a:srgbClr val="FFFF00"/>
                  </a:solidFill>
                  <a:effectLst/>
                  <a:uLnTx/>
                  <a:uFillTx/>
                  <a:latin typeface="Calibri" panose="020F0502020204030204"/>
                  <a:ea typeface="Calibri" panose="020F0502020204030204" pitchFamily="34" charset="0"/>
                  <a:cs typeface="Times New Roman" panose="02020603050405020304" pitchFamily="18" charset="0"/>
                </a:rPr>
                <a:t>Inner CSH</a:t>
              </a:r>
              <a:endParaRPr kumimoji="0" lang="en-US" sz="32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100" name="TextBox 99"/>
            <p:cNvSpPr txBox="1"/>
            <p:nvPr/>
          </p:nvSpPr>
          <p:spPr>
            <a:xfrm>
              <a:off x="18467091" y="26810356"/>
              <a:ext cx="450332" cy="559256"/>
            </a:xfrm>
            <a:prstGeom prst="rect">
              <a:avLst/>
            </a:prstGeom>
            <a:solidFill>
              <a:schemeClr val="bg1"/>
            </a:solidFill>
          </p:spPr>
          <p:txBody>
            <a:bodyPr wrap="square" rtlCol="0">
              <a:spAutoFit/>
            </a:bodyPr>
            <a:lstStyle/>
            <a:p>
              <a:pPr algn="ctr"/>
              <a:r>
                <a:rPr lang="en-US" dirty="0"/>
                <a:t>b</a:t>
              </a:r>
            </a:p>
          </p:txBody>
        </p:sp>
      </p:grpSp>
      <p:sp>
        <p:nvSpPr>
          <p:cNvPr id="77" name="TextBox 76">
            <a:extLst>
              <a:ext uri="{FF2B5EF4-FFF2-40B4-BE49-F238E27FC236}">
                <a16:creationId xmlns:a16="http://schemas.microsoft.com/office/drawing/2014/main" id="{085248B2-88BA-84DB-35C7-992A7D236D1E}"/>
              </a:ext>
            </a:extLst>
          </p:cNvPr>
          <p:cNvSpPr txBox="1"/>
          <p:nvPr/>
        </p:nvSpPr>
        <p:spPr>
          <a:xfrm>
            <a:off x="19849965" y="29361146"/>
            <a:ext cx="7495481" cy="3046988"/>
          </a:xfrm>
          <a:prstGeom prst="rect">
            <a:avLst/>
          </a:prstGeom>
          <a:noFill/>
        </p:spPr>
        <p:txBody>
          <a:bodyPr wrap="square">
            <a:spAutoFit/>
          </a:bodyPr>
          <a:lstStyle/>
          <a:p>
            <a:pPr algn="just"/>
            <a:r>
              <a:rPr kumimoji="0" lang="en-GB"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Figure 4</a:t>
            </a:r>
            <a:r>
              <a:rPr lang="en-GB" sz="2400" dirty="0">
                <a:latin typeface="Times New Roman" panose="02020603050405020304" pitchFamily="18" charset="0"/>
                <a:ea typeface="Calibri" panose="020F0502020204030204" pitchFamily="34" charset="0"/>
                <a:cs typeface="Times New Roman" panose="02020603050405020304" pitchFamily="18" charset="0"/>
              </a:rPr>
              <a:t>: </a:t>
            </a:r>
            <a:r>
              <a:rPr lang="en-GB" sz="2400" b="1" dirty="0">
                <a:latin typeface="Times New Roman" panose="02020603050405020304" pitchFamily="18" charset="0"/>
                <a:ea typeface="Calibri" panose="020F0502020204030204" pitchFamily="34" charset="0"/>
                <a:cs typeface="Times New Roman" panose="02020603050405020304" pitchFamily="18" charset="0"/>
              </a:rPr>
              <a:t>a) </a:t>
            </a:r>
            <a:r>
              <a:rPr lang="en-GB" sz="2400" dirty="0">
                <a:latin typeface="Times New Roman" panose="02020603050405020304" pitchFamily="18" charset="0"/>
                <a:ea typeface="Calibri" panose="020F0502020204030204" pitchFamily="34" charset="0"/>
                <a:cs typeface="Times New Roman" panose="02020603050405020304" pitchFamily="18" charset="0"/>
              </a:rPr>
              <a:t>Porosity of samples for 7days and 28days. </a:t>
            </a:r>
            <a:r>
              <a:rPr lang="en-GB" sz="2400" b="1" dirty="0">
                <a:latin typeface="Times New Roman" panose="02020603050405020304" pitchFamily="18" charset="0"/>
                <a:ea typeface="Calibri" panose="020F0502020204030204" pitchFamily="34" charset="0"/>
                <a:cs typeface="Times New Roman" panose="02020603050405020304" pitchFamily="18" charset="0"/>
              </a:rPr>
              <a:t>b) </a:t>
            </a:r>
            <a:r>
              <a:rPr lang="en-GB" sz="2400" dirty="0">
                <a:latin typeface="Times New Roman" panose="02020603050405020304" pitchFamily="18" charset="0"/>
                <a:ea typeface="Calibri" panose="020F0502020204030204" pitchFamily="34" charset="0"/>
                <a:cs typeface="Times New Roman" panose="02020603050405020304" pitchFamily="18" charset="0"/>
              </a:rPr>
              <a:t>Permeability (</a:t>
            </a:r>
            <a:r>
              <a:rPr lang="en-GB" sz="2400" baseline="0" dirty="0">
                <a:latin typeface="Times New Roman" panose="02020603050405020304" pitchFamily="18" charset="0"/>
                <a:cs typeface="Times New Roman" panose="02020603050405020304" pitchFamily="18" charset="0"/>
              </a:rPr>
              <a:t>µD)</a:t>
            </a:r>
            <a:r>
              <a:rPr lang="en-GB" sz="2400" dirty="0">
                <a:latin typeface="Times New Roman" panose="02020603050405020304" pitchFamily="18" charset="0"/>
                <a:ea typeface="Calibri" panose="020F0502020204030204" pitchFamily="34" charset="0"/>
                <a:cs typeface="Times New Roman" panose="02020603050405020304" pitchFamily="18" charset="0"/>
              </a:rPr>
              <a:t> of samples for 7days and 28days. </a:t>
            </a:r>
          </a:p>
          <a:p>
            <a:pPr algn="just"/>
            <a:r>
              <a:rPr lang="en-US" sz="2400" dirty="0">
                <a:latin typeface="Times New Roman" panose="02020603050405020304" pitchFamily="18" charset="0"/>
                <a:ea typeface="Calibri" panose="020F0502020204030204" pitchFamily="34" charset="0"/>
                <a:cs typeface="Times New Roman" panose="02020603050405020304" pitchFamily="18" charset="0"/>
              </a:rPr>
              <a:t>Hydration in neat cement samples follow the expected </a:t>
            </a:r>
            <a:r>
              <a:rPr lang="en-US" sz="2400">
                <a:latin typeface="Times New Roman" panose="02020603050405020304" pitchFamily="18" charset="0"/>
                <a:ea typeface="Calibri" panose="020F0502020204030204" pitchFamily="34" charset="0"/>
                <a:cs typeface="Times New Roman" panose="02020603050405020304" pitchFamily="18" charset="0"/>
              </a:rPr>
              <a:t>trend of decreasing </a:t>
            </a:r>
            <a:r>
              <a:rPr lang="en-US" sz="2400" dirty="0">
                <a:latin typeface="Times New Roman" panose="02020603050405020304" pitchFamily="18" charset="0"/>
                <a:ea typeface="Calibri" panose="020F0502020204030204" pitchFamily="34" charset="0"/>
                <a:cs typeface="Times New Roman" panose="02020603050405020304" pitchFamily="18" charset="0"/>
              </a:rPr>
              <a:t>porosity </a:t>
            </a:r>
            <a:r>
              <a:rPr lang="en-US" sz="2400">
                <a:latin typeface="Times New Roman" panose="02020603050405020304" pitchFamily="18" charset="0"/>
                <a:ea typeface="Calibri" panose="020F0502020204030204" pitchFamily="34" charset="0"/>
                <a:cs typeface="Times New Roman" panose="02020603050405020304" pitchFamily="18" charset="0"/>
              </a:rPr>
              <a:t>and permeability. </a:t>
            </a:r>
            <a:r>
              <a:rPr lang="en-US" sz="2400" dirty="0">
                <a:latin typeface="Times New Roman" panose="02020603050405020304" pitchFamily="18" charset="0"/>
                <a:ea typeface="Calibri" panose="020F0502020204030204" pitchFamily="34" charset="0"/>
                <a:cs typeface="Times New Roman" panose="02020603050405020304" pitchFamily="18" charset="0"/>
              </a:rPr>
              <a:t>However, competing effects of </a:t>
            </a:r>
            <a:r>
              <a:rPr lang="en-US" sz="2400" dirty="0" err="1">
                <a:latin typeface="Times New Roman" panose="02020603050405020304" pitchFamily="18" charset="0"/>
                <a:ea typeface="Calibri" panose="020F0502020204030204" pitchFamily="34" charset="0"/>
                <a:cs typeface="Times New Roman" panose="02020603050405020304" pitchFamily="18" charset="0"/>
              </a:rPr>
              <a:t>Friedel’s</a:t>
            </a:r>
            <a:r>
              <a:rPr lang="en-US" sz="2400" dirty="0">
                <a:latin typeface="Times New Roman" panose="02020603050405020304" pitchFamily="18" charset="0"/>
                <a:ea typeface="Calibri" panose="020F0502020204030204" pitchFamily="34" charset="0"/>
                <a:cs typeface="Times New Roman" panose="02020603050405020304" pitchFamily="18" charset="0"/>
              </a:rPr>
              <a:t> salts formation, dissolution and normal hydration effects control porosity and permeability in contaminated samples making their trends complex.</a:t>
            </a:r>
            <a:endParaRPr kumimoji="0" lang="en-GB"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nvGrpSpPr>
          <p:cNvPr id="4" name="Group 3"/>
          <p:cNvGrpSpPr/>
          <p:nvPr/>
        </p:nvGrpSpPr>
        <p:grpSpPr>
          <a:xfrm>
            <a:off x="19505857" y="19770408"/>
            <a:ext cx="7398831" cy="4765912"/>
            <a:chOff x="19505857" y="19770408"/>
            <a:chExt cx="7398831" cy="4765912"/>
          </a:xfrm>
        </p:grpSpPr>
        <p:graphicFrame>
          <p:nvGraphicFramePr>
            <p:cNvPr id="63" name="Chart 62">
              <a:extLst>
                <a:ext uri="{FF2B5EF4-FFF2-40B4-BE49-F238E27FC236}">
                  <a16:creationId xmlns:a16="http://schemas.microsoft.com/office/drawing/2014/main" id="{C6929AA8-EAFA-37D8-655F-02559C8225F7}"/>
                </a:ext>
              </a:extLst>
            </p:cNvPr>
            <p:cNvGraphicFramePr>
              <a:graphicFrameLocks/>
            </p:cNvGraphicFramePr>
            <p:nvPr>
              <p:extLst>
                <p:ext uri="{D42A27DB-BD31-4B8C-83A1-F6EECF244321}">
                  <p14:modId xmlns:p14="http://schemas.microsoft.com/office/powerpoint/2010/main" val="2642783674"/>
                </p:ext>
              </p:extLst>
            </p:nvPr>
          </p:nvGraphicFramePr>
          <p:xfrm>
            <a:off x="19505857" y="19770408"/>
            <a:ext cx="7398831" cy="4765912"/>
          </p:xfrm>
          <a:graphic>
            <a:graphicData uri="http://schemas.openxmlformats.org/drawingml/2006/chart">
              <c:chart xmlns:c="http://schemas.openxmlformats.org/drawingml/2006/chart" xmlns:r="http://schemas.openxmlformats.org/officeDocument/2006/relationships" r:id="rId10"/>
            </a:graphicData>
          </a:graphic>
        </p:graphicFrame>
        <p:sp>
          <p:nvSpPr>
            <p:cNvPr id="78" name="TextBox 77"/>
            <p:cNvSpPr txBox="1"/>
            <p:nvPr/>
          </p:nvSpPr>
          <p:spPr>
            <a:xfrm>
              <a:off x="26109607" y="19770408"/>
              <a:ext cx="795081" cy="559256"/>
            </a:xfrm>
            <a:prstGeom prst="rect">
              <a:avLst/>
            </a:prstGeom>
            <a:solidFill>
              <a:schemeClr val="bg1"/>
            </a:solidFill>
          </p:spPr>
          <p:txBody>
            <a:bodyPr wrap="square" rtlCol="0">
              <a:spAutoFit/>
            </a:bodyPr>
            <a:lstStyle/>
            <a:p>
              <a:pPr algn="ctr"/>
              <a:r>
                <a:rPr lang="en-US" dirty="0"/>
                <a:t>a</a:t>
              </a:r>
            </a:p>
          </p:txBody>
        </p:sp>
      </p:grpSp>
      <p:grpSp>
        <p:nvGrpSpPr>
          <p:cNvPr id="6" name="Group 5"/>
          <p:cNvGrpSpPr/>
          <p:nvPr/>
        </p:nvGrpSpPr>
        <p:grpSpPr>
          <a:xfrm>
            <a:off x="19681656" y="24465617"/>
            <a:ext cx="7398831" cy="4895529"/>
            <a:chOff x="19681656" y="24465617"/>
            <a:chExt cx="7398831" cy="4895529"/>
          </a:xfrm>
        </p:grpSpPr>
        <p:graphicFrame>
          <p:nvGraphicFramePr>
            <p:cNvPr id="64" name="Chart 63">
              <a:extLst>
                <a:ext uri="{FF2B5EF4-FFF2-40B4-BE49-F238E27FC236}">
                  <a16:creationId xmlns:a16="http://schemas.microsoft.com/office/drawing/2014/main" id="{C544B654-31F2-F1C6-EE54-7575A34DA354}"/>
                </a:ext>
              </a:extLst>
            </p:cNvPr>
            <p:cNvGraphicFramePr>
              <a:graphicFrameLocks/>
            </p:cNvGraphicFramePr>
            <p:nvPr>
              <p:extLst>
                <p:ext uri="{D42A27DB-BD31-4B8C-83A1-F6EECF244321}">
                  <p14:modId xmlns:p14="http://schemas.microsoft.com/office/powerpoint/2010/main" val="2010430547"/>
                </p:ext>
              </p:extLst>
            </p:nvPr>
          </p:nvGraphicFramePr>
          <p:xfrm>
            <a:off x="19681656" y="24465617"/>
            <a:ext cx="7398831" cy="4895529"/>
          </p:xfrm>
          <a:graphic>
            <a:graphicData uri="http://schemas.openxmlformats.org/drawingml/2006/chart">
              <c:chart xmlns:c="http://schemas.openxmlformats.org/drawingml/2006/chart" xmlns:r="http://schemas.openxmlformats.org/officeDocument/2006/relationships" r:id="rId11"/>
            </a:graphicData>
          </a:graphic>
        </p:graphicFrame>
        <p:sp>
          <p:nvSpPr>
            <p:cNvPr id="79" name="TextBox 78"/>
            <p:cNvSpPr txBox="1"/>
            <p:nvPr/>
          </p:nvSpPr>
          <p:spPr>
            <a:xfrm>
              <a:off x="26195854" y="25004178"/>
              <a:ext cx="795081" cy="559256"/>
            </a:xfrm>
            <a:prstGeom prst="rect">
              <a:avLst/>
            </a:prstGeom>
            <a:solidFill>
              <a:schemeClr val="bg1"/>
            </a:solidFill>
          </p:spPr>
          <p:txBody>
            <a:bodyPr wrap="square" rtlCol="0">
              <a:spAutoFit/>
            </a:bodyPr>
            <a:lstStyle/>
            <a:p>
              <a:pPr algn="ctr"/>
              <a:r>
                <a:rPr lang="en-US" dirty="0"/>
                <a:t>b</a:t>
              </a:r>
            </a:p>
          </p:txBody>
        </p:sp>
      </p:grpSp>
      <p:sp>
        <p:nvSpPr>
          <p:cNvPr id="80" name="TextBox 79">
            <a:extLst>
              <a:ext uri="{FF2B5EF4-FFF2-40B4-BE49-F238E27FC236}">
                <a16:creationId xmlns:a16="http://schemas.microsoft.com/office/drawing/2014/main" id="{6FAFDCEB-B81A-0A94-3E96-75172CA31BEF}"/>
              </a:ext>
            </a:extLst>
          </p:cNvPr>
          <p:cNvSpPr txBox="1"/>
          <p:nvPr/>
        </p:nvSpPr>
        <p:spPr>
          <a:xfrm>
            <a:off x="20435286" y="6237759"/>
            <a:ext cx="345005" cy="559256"/>
          </a:xfrm>
          <a:prstGeom prst="rect">
            <a:avLst/>
          </a:prstGeom>
          <a:solidFill>
            <a:schemeClr val="bg1"/>
          </a:solidFill>
        </p:spPr>
        <p:txBody>
          <a:bodyPr wrap="square" rtlCol="0">
            <a:spAutoFit/>
          </a:bodyPr>
          <a:lstStyle/>
          <a:p>
            <a:pPr algn="ctr"/>
            <a:r>
              <a:rPr lang="en-US" dirty="0"/>
              <a:t>b</a:t>
            </a:r>
          </a:p>
        </p:txBody>
      </p:sp>
      <p:sp>
        <p:nvSpPr>
          <p:cNvPr id="82" name="TextBox 81">
            <a:extLst>
              <a:ext uri="{FF2B5EF4-FFF2-40B4-BE49-F238E27FC236}">
                <a16:creationId xmlns:a16="http://schemas.microsoft.com/office/drawing/2014/main" id="{BA429F71-2006-C48D-98F9-F06D357F5B1C}"/>
              </a:ext>
            </a:extLst>
          </p:cNvPr>
          <p:cNvSpPr txBox="1"/>
          <p:nvPr/>
        </p:nvSpPr>
        <p:spPr>
          <a:xfrm>
            <a:off x="15994992" y="6205287"/>
            <a:ext cx="326101" cy="559256"/>
          </a:xfrm>
          <a:prstGeom prst="rect">
            <a:avLst/>
          </a:prstGeom>
          <a:solidFill>
            <a:schemeClr val="bg1"/>
          </a:solidFill>
        </p:spPr>
        <p:txBody>
          <a:bodyPr wrap="square" rtlCol="0">
            <a:spAutoFit/>
          </a:bodyPr>
          <a:lstStyle/>
          <a:p>
            <a:pPr algn="ctr"/>
            <a:r>
              <a:rPr lang="en-US" dirty="0"/>
              <a:t>a</a:t>
            </a:r>
          </a:p>
        </p:txBody>
      </p:sp>
      <p:sp>
        <p:nvSpPr>
          <p:cNvPr id="83" name="TextBox 82">
            <a:extLst>
              <a:ext uri="{FF2B5EF4-FFF2-40B4-BE49-F238E27FC236}">
                <a16:creationId xmlns:a16="http://schemas.microsoft.com/office/drawing/2014/main" id="{4C9C0431-3548-9B3C-4753-1C0CA44DBC3B}"/>
              </a:ext>
            </a:extLst>
          </p:cNvPr>
          <p:cNvSpPr txBox="1"/>
          <p:nvPr/>
        </p:nvSpPr>
        <p:spPr>
          <a:xfrm>
            <a:off x="26825184" y="6242845"/>
            <a:ext cx="312530" cy="554170"/>
          </a:xfrm>
          <a:prstGeom prst="rect">
            <a:avLst/>
          </a:prstGeom>
          <a:solidFill>
            <a:schemeClr val="bg1"/>
          </a:solidFill>
        </p:spPr>
        <p:txBody>
          <a:bodyPr wrap="square" rtlCol="0">
            <a:spAutoFit/>
          </a:bodyPr>
          <a:lstStyle/>
          <a:p>
            <a:pPr algn="ctr"/>
            <a:r>
              <a:rPr lang="en-US" dirty="0"/>
              <a:t>c</a:t>
            </a:r>
          </a:p>
        </p:txBody>
      </p:sp>
      <p:sp>
        <p:nvSpPr>
          <p:cNvPr id="84" name="TextBox 83">
            <a:extLst>
              <a:ext uri="{FF2B5EF4-FFF2-40B4-BE49-F238E27FC236}">
                <a16:creationId xmlns:a16="http://schemas.microsoft.com/office/drawing/2014/main" id="{ABF2210E-63A6-8989-EE98-2221435A6C2F}"/>
              </a:ext>
            </a:extLst>
          </p:cNvPr>
          <p:cNvSpPr txBox="1"/>
          <p:nvPr/>
        </p:nvSpPr>
        <p:spPr>
          <a:xfrm>
            <a:off x="18751986" y="12900328"/>
            <a:ext cx="397541" cy="559256"/>
          </a:xfrm>
          <a:prstGeom prst="rect">
            <a:avLst/>
          </a:prstGeom>
          <a:solidFill>
            <a:schemeClr val="bg1"/>
          </a:solidFill>
        </p:spPr>
        <p:txBody>
          <a:bodyPr wrap="square" rtlCol="0">
            <a:spAutoFit/>
          </a:bodyPr>
          <a:lstStyle/>
          <a:p>
            <a:pPr algn="ctr"/>
            <a:r>
              <a:rPr lang="en-US" dirty="0"/>
              <a:t>a</a:t>
            </a:r>
          </a:p>
        </p:txBody>
      </p:sp>
      <p:pic>
        <p:nvPicPr>
          <p:cNvPr id="86" name="Picture 85" descr="A cat lying on the ground&#10;&#10;Description automatically generated with low confidence">
            <a:extLst>
              <a:ext uri="{FF2B5EF4-FFF2-40B4-BE49-F238E27FC236}">
                <a16:creationId xmlns:a16="http://schemas.microsoft.com/office/drawing/2014/main" id="{2212869D-A9B9-9186-3233-24FEF0959145}"/>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0780291" y="13590045"/>
            <a:ext cx="5552763" cy="4229609"/>
          </a:xfrm>
          <a:prstGeom prst="rect">
            <a:avLst/>
          </a:prstGeom>
        </p:spPr>
      </p:pic>
      <p:sp>
        <p:nvSpPr>
          <p:cNvPr id="88" name="TextBox 159">
            <a:extLst>
              <a:ext uri="{FF2B5EF4-FFF2-40B4-BE49-F238E27FC236}">
                <a16:creationId xmlns:a16="http://schemas.microsoft.com/office/drawing/2014/main" id="{8753EC81-80CE-33EC-AD86-E3CC40793F86}"/>
              </a:ext>
            </a:extLst>
          </p:cNvPr>
          <p:cNvSpPr txBox="1"/>
          <p:nvPr/>
        </p:nvSpPr>
        <p:spPr>
          <a:xfrm>
            <a:off x="21619947" y="13899964"/>
            <a:ext cx="3873450" cy="339263"/>
          </a:xfrm>
          <a:prstGeom prst="rect">
            <a:avLst/>
          </a:prstGeom>
          <a:noFill/>
        </p:spPr>
        <p:txBody>
          <a:bodyPr wrap="square" lIns="27432" tIns="0" rIns="0" bIns="0" rtlCol="0">
            <a:spAutoFit/>
          </a:bodyPr>
          <a:lstStyle>
            <a:defPPr>
              <a:defRPr lang="en-US"/>
            </a:defPPr>
            <a:lvl1pPr marL="0" algn="l" defTabSz="1541369" rtl="0" eaLnBrk="1" latinLnBrk="0" hangingPunct="1">
              <a:defRPr sz="3034" kern="1200">
                <a:solidFill>
                  <a:schemeClr val="tx1"/>
                </a:solidFill>
                <a:latin typeface="+mn-lt"/>
                <a:ea typeface="+mn-ea"/>
                <a:cs typeface="+mn-cs"/>
              </a:defRPr>
            </a:lvl1pPr>
            <a:lvl2pPr marL="770685" algn="l" defTabSz="1541369" rtl="0" eaLnBrk="1" latinLnBrk="0" hangingPunct="1">
              <a:defRPr sz="3034" kern="1200">
                <a:solidFill>
                  <a:schemeClr val="tx1"/>
                </a:solidFill>
                <a:latin typeface="+mn-lt"/>
                <a:ea typeface="+mn-ea"/>
                <a:cs typeface="+mn-cs"/>
              </a:defRPr>
            </a:lvl2pPr>
            <a:lvl3pPr marL="1541369" algn="l" defTabSz="1541369" rtl="0" eaLnBrk="1" latinLnBrk="0" hangingPunct="1">
              <a:defRPr sz="3034" kern="1200">
                <a:solidFill>
                  <a:schemeClr val="tx1"/>
                </a:solidFill>
                <a:latin typeface="+mn-lt"/>
                <a:ea typeface="+mn-ea"/>
                <a:cs typeface="+mn-cs"/>
              </a:defRPr>
            </a:lvl3pPr>
            <a:lvl4pPr marL="2312054" algn="l" defTabSz="1541369" rtl="0" eaLnBrk="1" latinLnBrk="0" hangingPunct="1">
              <a:defRPr sz="3034" kern="1200">
                <a:solidFill>
                  <a:schemeClr val="tx1"/>
                </a:solidFill>
                <a:latin typeface="+mn-lt"/>
                <a:ea typeface="+mn-ea"/>
                <a:cs typeface="+mn-cs"/>
              </a:defRPr>
            </a:lvl4pPr>
            <a:lvl5pPr marL="3082740" algn="l" defTabSz="1541369" rtl="0" eaLnBrk="1" latinLnBrk="0" hangingPunct="1">
              <a:defRPr sz="3034" kern="1200">
                <a:solidFill>
                  <a:schemeClr val="tx1"/>
                </a:solidFill>
                <a:latin typeface="+mn-lt"/>
                <a:ea typeface="+mn-ea"/>
                <a:cs typeface="+mn-cs"/>
              </a:defRPr>
            </a:lvl5pPr>
            <a:lvl6pPr marL="3853424" algn="l" defTabSz="1541369" rtl="0" eaLnBrk="1" latinLnBrk="0" hangingPunct="1">
              <a:defRPr sz="3034" kern="1200">
                <a:solidFill>
                  <a:schemeClr val="tx1"/>
                </a:solidFill>
                <a:latin typeface="+mn-lt"/>
                <a:ea typeface="+mn-ea"/>
                <a:cs typeface="+mn-cs"/>
              </a:defRPr>
            </a:lvl6pPr>
            <a:lvl7pPr marL="4624108" algn="l" defTabSz="1541369" rtl="0" eaLnBrk="1" latinLnBrk="0" hangingPunct="1">
              <a:defRPr sz="3034" kern="1200">
                <a:solidFill>
                  <a:schemeClr val="tx1"/>
                </a:solidFill>
                <a:latin typeface="+mn-lt"/>
                <a:ea typeface="+mn-ea"/>
                <a:cs typeface="+mn-cs"/>
              </a:defRPr>
            </a:lvl7pPr>
            <a:lvl8pPr marL="5394794" algn="l" defTabSz="1541369" rtl="0" eaLnBrk="1" latinLnBrk="0" hangingPunct="1">
              <a:defRPr sz="3034" kern="1200">
                <a:solidFill>
                  <a:schemeClr val="tx1"/>
                </a:solidFill>
                <a:latin typeface="+mn-lt"/>
                <a:ea typeface="+mn-ea"/>
                <a:cs typeface="+mn-cs"/>
              </a:defRPr>
            </a:lvl8pPr>
            <a:lvl9pPr marL="6165478" algn="l" defTabSz="1541369" rtl="0" eaLnBrk="1" latinLnBrk="0" hangingPunct="1">
              <a:defRPr sz="3034" kern="1200">
                <a:solidFill>
                  <a:schemeClr val="tx1"/>
                </a:solidFill>
                <a:latin typeface="+mn-lt"/>
                <a:ea typeface="+mn-ea"/>
                <a:cs typeface="+mn-cs"/>
              </a:defRPr>
            </a:lvl9pPr>
          </a:lstStyle>
          <a:p>
            <a:r>
              <a:rPr lang="en-US" sz="2400" dirty="0">
                <a:solidFill>
                  <a:schemeClr val="accent4">
                    <a:lumMod val="20000"/>
                    <a:lumOff val="80000"/>
                  </a:schemeClr>
                </a:solidFill>
                <a:latin typeface="Times New Roman" panose="02020603050405020304" pitchFamily="18" charset="0"/>
                <a:cs typeface="Times New Roman" panose="02020603050405020304" pitchFamily="18" charset="0"/>
              </a:rPr>
              <a:t>GNPs embedded into the pore space</a:t>
            </a:r>
          </a:p>
        </p:txBody>
      </p:sp>
      <p:sp>
        <p:nvSpPr>
          <p:cNvPr id="101" name="TextBox 100">
            <a:extLst>
              <a:ext uri="{FF2B5EF4-FFF2-40B4-BE49-F238E27FC236}">
                <a16:creationId xmlns:a16="http://schemas.microsoft.com/office/drawing/2014/main" id="{DFEFE999-64B7-81A1-6781-F0F9CE5B79FB}"/>
              </a:ext>
            </a:extLst>
          </p:cNvPr>
          <p:cNvSpPr txBox="1"/>
          <p:nvPr/>
        </p:nvSpPr>
        <p:spPr>
          <a:xfrm>
            <a:off x="25818218" y="13789967"/>
            <a:ext cx="345005" cy="559256"/>
          </a:xfrm>
          <a:prstGeom prst="rect">
            <a:avLst/>
          </a:prstGeom>
          <a:solidFill>
            <a:schemeClr val="bg1"/>
          </a:solidFill>
        </p:spPr>
        <p:txBody>
          <a:bodyPr wrap="square" rtlCol="0">
            <a:spAutoFit/>
          </a:bodyPr>
          <a:lstStyle/>
          <a:p>
            <a:pPr algn="ctr"/>
            <a:r>
              <a:rPr lang="en-US" dirty="0"/>
              <a:t>b</a:t>
            </a:r>
          </a:p>
        </p:txBody>
      </p:sp>
    </p:spTree>
    <p:extLst>
      <p:ext uri="{BB962C8B-B14F-4D97-AF65-F5344CB8AC3E}">
        <p14:creationId xmlns:p14="http://schemas.microsoft.com/office/powerpoint/2010/main" val="319540223"/>
      </p:ext>
    </p:extLst>
  </p:cSld>
  <p:clrMapOvr>
    <a:masterClrMapping/>
  </p:clrMapOvr>
</p:sld>
</file>

<file path=ppt/theme/theme1.xml><?xml version="1.0" encoding="utf-8"?>
<a:theme xmlns:a="http://schemas.openxmlformats.org/drawingml/2006/main" name="Cover">
  <a:themeElements>
    <a:clrScheme name="LSU Color Palette">
      <a:dk1>
        <a:srgbClr val="462C79"/>
      </a:dk1>
      <a:lt1>
        <a:srgbClr val="FBCF22"/>
      </a:lt1>
      <a:dk2>
        <a:srgbClr val="000000"/>
      </a:dk2>
      <a:lt2>
        <a:srgbClr val="E7E6E6"/>
      </a:lt2>
      <a:accent1>
        <a:srgbClr val="462C79"/>
      </a:accent1>
      <a:accent2>
        <a:srgbClr val="8364AA"/>
      </a:accent2>
      <a:accent3>
        <a:srgbClr val="C4B3D7"/>
      </a:accent3>
      <a:accent4>
        <a:srgbClr val="D09F2A"/>
      </a:accent4>
      <a:accent5>
        <a:srgbClr val="FBCF22"/>
      </a:accent5>
      <a:accent6>
        <a:srgbClr val="EFECDA"/>
      </a:accent6>
      <a:hlink>
        <a:srgbClr val="8364AA"/>
      </a:hlink>
      <a:folHlink>
        <a:srgbClr val="979797"/>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SU Powerpoint Presenation Template" id="{FC1EB78A-FACA-4605-B06D-395FA7F13A6B}" vid="{0F977C55-DC32-4BE2-923D-7649315D4A3F}"/>
    </a:ext>
  </a:extLst>
</a:theme>
</file>

<file path=ppt/theme/theme2.xml><?xml version="1.0" encoding="utf-8"?>
<a:theme xmlns:a="http://schemas.openxmlformats.org/drawingml/2006/main" name="White-General">
  <a:themeElements>
    <a:clrScheme name="LSU Color Palette">
      <a:dk1>
        <a:srgbClr val="462C79"/>
      </a:dk1>
      <a:lt1>
        <a:srgbClr val="FBCF22"/>
      </a:lt1>
      <a:dk2>
        <a:srgbClr val="000000"/>
      </a:dk2>
      <a:lt2>
        <a:srgbClr val="E7E6E6"/>
      </a:lt2>
      <a:accent1>
        <a:srgbClr val="462C79"/>
      </a:accent1>
      <a:accent2>
        <a:srgbClr val="8364AA"/>
      </a:accent2>
      <a:accent3>
        <a:srgbClr val="C4B3D7"/>
      </a:accent3>
      <a:accent4>
        <a:srgbClr val="D09F2A"/>
      </a:accent4>
      <a:accent5>
        <a:srgbClr val="FBCF22"/>
      </a:accent5>
      <a:accent6>
        <a:srgbClr val="EFECDA"/>
      </a:accent6>
      <a:hlink>
        <a:srgbClr val="8364AA"/>
      </a:hlink>
      <a:folHlink>
        <a:srgbClr val="979797"/>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SU Powerpoint Presenation Template" id="{FC1EB78A-FACA-4605-B06D-395FA7F13A6B}" vid="{97DEF70A-D8E2-4EA9-AEFF-4DE70B81F901}"/>
    </a:ext>
  </a:extLst>
</a:theme>
</file>

<file path=ppt/theme/theme3.xml><?xml version="1.0" encoding="utf-8"?>
<a:theme xmlns:a="http://schemas.openxmlformats.org/drawingml/2006/main" name="Purple-General">
  <a:themeElements>
    <a:clrScheme name="LSU Color Palette">
      <a:dk1>
        <a:srgbClr val="462C79"/>
      </a:dk1>
      <a:lt1>
        <a:srgbClr val="FBCF22"/>
      </a:lt1>
      <a:dk2>
        <a:srgbClr val="000000"/>
      </a:dk2>
      <a:lt2>
        <a:srgbClr val="E7E6E6"/>
      </a:lt2>
      <a:accent1>
        <a:srgbClr val="462C79"/>
      </a:accent1>
      <a:accent2>
        <a:srgbClr val="8364AA"/>
      </a:accent2>
      <a:accent3>
        <a:srgbClr val="C4B3D7"/>
      </a:accent3>
      <a:accent4>
        <a:srgbClr val="D09F2A"/>
      </a:accent4>
      <a:accent5>
        <a:srgbClr val="FBCF22"/>
      </a:accent5>
      <a:accent6>
        <a:srgbClr val="EFECDA"/>
      </a:accent6>
      <a:hlink>
        <a:srgbClr val="8364AA"/>
      </a:hlink>
      <a:folHlink>
        <a:srgbClr val="979797"/>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SU Powerpoint Presenation Template" id="{FC1EB78A-FACA-4605-B06D-395FA7F13A6B}" vid="{77CF3F92-AA6F-4575-A152-B976CB84FFDE}"/>
    </a:ext>
  </a:extLst>
</a:theme>
</file>

<file path=ppt/theme/theme4.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LSU Powerpoint Presenation Template</Template>
  <TotalTime>29538</TotalTime>
  <Words>1451</Words>
  <Application>Microsoft Office PowerPoint</Application>
  <PresentationFormat>Custom</PresentationFormat>
  <Paragraphs>118</Paragraphs>
  <Slides>1</Slides>
  <Notes>1</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1</vt:i4>
      </vt:variant>
    </vt:vector>
  </HeadingPairs>
  <TitlesOfParts>
    <vt:vector size="10" baseType="lpstr">
      <vt:lpstr>Arial</vt:lpstr>
      <vt:lpstr>Calibri</vt:lpstr>
      <vt:lpstr>Calibri Light</vt:lpstr>
      <vt:lpstr>Helvetica</vt:lpstr>
      <vt:lpstr>Times New Roman</vt:lpstr>
      <vt:lpstr>Cover</vt:lpstr>
      <vt:lpstr>White-General</vt:lpstr>
      <vt:lpstr>Purple-General</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Assessment of Research Gaps Related to Deepwater Wellbore Integrity</dc:title>
  <dc:creator>mary.tkach.k@gmail.com</dc:creator>
  <cp:lastModifiedBy>Havila Jupudi</cp:lastModifiedBy>
  <cp:revision>606</cp:revision>
  <cp:lastPrinted>2022-04-18T18:46:28Z</cp:lastPrinted>
  <dcterms:created xsi:type="dcterms:W3CDTF">2018-04-22T18:24:55Z</dcterms:created>
  <dcterms:modified xsi:type="dcterms:W3CDTF">2022-08-08T17:23:02Z</dcterms:modified>
</cp:coreProperties>
</file>