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9" r:id="rId4"/>
    <p:sldId id="260" r:id="rId5"/>
    <p:sldId id="286" r:id="rId6"/>
    <p:sldId id="262" r:id="rId7"/>
    <p:sldId id="273" r:id="rId8"/>
    <p:sldId id="288" r:id="rId9"/>
    <p:sldId id="284" r:id="rId10"/>
    <p:sldId id="287" r:id="rId11"/>
    <p:sldId id="285" r:id="rId12"/>
    <p:sldId id="280" r:id="rId13"/>
    <p:sldId id="278" r:id="rId14"/>
    <p:sldId id="270" r:id="rId15"/>
    <p:sldId id="272" r:id="rId16"/>
    <p:sldId id="27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5" autoAdjust="0"/>
    <p:restoredTop sz="94660"/>
  </p:normalViewPr>
  <p:slideViewPr>
    <p:cSldViewPr snapToGrid="0">
      <p:cViewPr varScale="1">
        <p:scale>
          <a:sx n="76" d="100"/>
          <a:sy n="76" d="100"/>
        </p:scale>
        <p:origin x="49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Awejori\Desktop\Gabint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Awejori\Desktop\Gabint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Awejori\Desktop\Gabint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wejori\Desktop\Research%20Papers\ARMA\HC_DI_timeplot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wejori\Desktop\Research%20Papers\ARMA\HC_DI_timeplot-KCl+exch-r1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wejori\Desktop\Research%20Papers\ARMA\HC_DI_timeplot-KCl+exch-r1.xlsx" TargetMode="Externa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3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wejori\Desktop\Research%20Papers\ARMA\HC_DI_timeplot-KCl+exch-r1.xlsx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HQ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2063088267812678"/>
          <c:y val="0.21979249003558354"/>
          <c:w val="0.70825800621076207"/>
          <c:h val="0.4644836561172791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Sheet2!$C$4</c:f>
              <c:strCache>
                <c:ptCount val="1"/>
                <c:pt idx="0">
                  <c:v>HQDI 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Sheet2!$B$29:$B$34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Sheet2!$C$29:$C$34</c:f>
              <c:numCache>
                <c:formatCode>0.00</c:formatCode>
                <c:ptCount val="6"/>
                <c:pt idx="0">
                  <c:v>10.648999999999999</c:v>
                </c:pt>
                <c:pt idx="1">
                  <c:v>15.641999999999999</c:v>
                </c:pt>
                <c:pt idx="2">
                  <c:v>21.623000000000001</c:v>
                </c:pt>
                <c:pt idx="3">
                  <c:v>29.332999999999998</c:v>
                </c:pt>
                <c:pt idx="4" formatCode="0.0">
                  <c:v>31.7</c:v>
                </c:pt>
                <c:pt idx="5" formatCode="0.0">
                  <c:v>36.045000000000002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Sheet2!$D$4</c:f>
              <c:strCache>
                <c:ptCount val="1"/>
                <c:pt idx="0">
                  <c:v>HQKCl 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Sheet2!$B$29:$B$34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Sheet2!$D$29:$D$34</c:f>
              <c:numCache>
                <c:formatCode>0.00</c:formatCode>
                <c:ptCount val="6"/>
                <c:pt idx="0">
                  <c:v>23.187999999999999</c:v>
                </c:pt>
                <c:pt idx="1">
                  <c:v>30.817</c:v>
                </c:pt>
                <c:pt idx="2">
                  <c:v>35.835000000000001</c:v>
                </c:pt>
                <c:pt idx="3">
                  <c:v>40.305999999999997</c:v>
                </c:pt>
                <c:pt idx="4" formatCode="0.0">
                  <c:v>39.799999999999997</c:v>
                </c:pt>
                <c:pt idx="5" formatCode="0.0">
                  <c:v>43.905000000000001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Sheet2!$E$4</c:f>
              <c:strCache>
                <c:ptCount val="1"/>
                <c:pt idx="0">
                  <c:v>HQCCl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Sheet2!$B$29:$B$34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Sheet2!$E$29:$E$34</c:f>
              <c:numCache>
                <c:formatCode>0.00</c:formatCode>
                <c:ptCount val="6"/>
                <c:pt idx="0">
                  <c:v>11.901999999999999</c:v>
                </c:pt>
                <c:pt idx="1">
                  <c:v>16.731999999999999</c:v>
                </c:pt>
                <c:pt idx="2">
                  <c:v>23.547999999999998</c:v>
                </c:pt>
                <c:pt idx="3">
                  <c:v>31.077000000000002</c:v>
                </c:pt>
                <c:pt idx="4" formatCode="0.0">
                  <c:v>32.5</c:v>
                </c:pt>
                <c:pt idx="5" formatCode="0.0">
                  <c:v>33.368000000000002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01843488"/>
        <c:axId val="301844272"/>
      </c:scatterChart>
      <c:valAx>
        <c:axId val="3018434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0.51279397767586743"/>
              <c:y val="0.7565621433364159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1844272"/>
        <c:crosses val="autoZero"/>
        <c:crossBetween val="midCat"/>
      </c:valAx>
      <c:valAx>
        <c:axId val="301844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SO4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18434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MQ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2063088267812678"/>
          <c:y val="0.21979249003558354"/>
          <c:w val="0.70825800621076207"/>
          <c:h val="0.4644836561172791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Sheet2!$G$4</c:f>
              <c:strCache>
                <c:ptCount val="1"/>
                <c:pt idx="0">
                  <c:v>MQDI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Sheet2!$F$29:$F$34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Sheet2!$G$29:$G$34</c:f>
              <c:numCache>
                <c:formatCode>0.00</c:formatCode>
                <c:ptCount val="6"/>
                <c:pt idx="0">
                  <c:v>8.9890000000000008</c:v>
                </c:pt>
                <c:pt idx="1">
                  <c:v>14.198</c:v>
                </c:pt>
                <c:pt idx="2">
                  <c:v>22.363</c:v>
                </c:pt>
                <c:pt idx="3">
                  <c:v>29.5</c:v>
                </c:pt>
                <c:pt idx="4" formatCode="0.0">
                  <c:v>30.1</c:v>
                </c:pt>
                <c:pt idx="5" formatCode="0.0">
                  <c:v>33.012999999999998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Sheet2!$H$4</c:f>
              <c:strCache>
                <c:ptCount val="1"/>
                <c:pt idx="0">
                  <c:v>MQKCl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Sheet2!$F$29:$F$34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Sheet2!$H$29:$H$34</c:f>
              <c:numCache>
                <c:formatCode>0.00</c:formatCode>
                <c:ptCount val="6"/>
                <c:pt idx="0">
                  <c:v>18.172999999999998</c:v>
                </c:pt>
                <c:pt idx="1">
                  <c:v>25.431000000000001</c:v>
                </c:pt>
                <c:pt idx="2">
                  <c:v>32.078000000000003</c:v>
                </c:pt>
                <c:pt idx="3">
                  <c:v>36.243000000000002</c:v>
                </c:pt>
                <c:pt idx="4" formatCode="0.0">
                  <c:v>34.700000000000003</c:v>
                </c:pt>
                <c:pt idx="5" formatCode="0.0">
                  <c:v>40.563000000000002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Sheet2!$I$4</c:f>
              <c:strCache>
                <c:ptCount val="1"/>
                <c:pt idx="0">
                  <c:v>MQCCl 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Sheet2!$F$29:$F$34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Sheet2!$I$29:$I$34</c:f>
              <c:numCache>
                <c:formatCode>0.00</c:formatCode>
                <c:ptCount val="6"/>
                <c:pt idx="0">
                  <c:v>12.624000000000001</c:v>
                </c:pt>
                <c:pt idx="1">
                  <c:v>17.811</c:v>
                </c:pt>
                <c:pt idx="2">
                  <c:v>26.535</c:v>
                </c:pt>
                <c:pt idx="3">
                  <c:v>33.604999999999997</c:v>
                </c:pt>
                <c:pt idx="4" formatCode="0.0">
                  <c:v>33.6</c:v>
                </c:pt>
                <c:pt idx="5" formatCode="0.0">
                  <c:v>35.277999999999999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02753920"/>
        <c:axId val="302752352"/>
      </c:scatterChart>
      <c:valAx>
        <c:axId val="3027539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0.51279397767586743"/>
              <c:y val="0.7565621433364159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2752352"/>
        <c:crosses val="autoZero"/>
        <c:crossBetween val="midCat"/>
      </c:valAx>
      <c:valAx>
        <c:axId val="302752352"/>
        <c:scaling>
          <c:orientation val="minMax"/>
          <c:max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SO4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27539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HC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2063088267812678"/>
          <c:y val="0.21979249003558354"/>
          <c:w val="0.70825800621076207"/>
          <c:h val="0.4644836561172791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Sheet2!$K$4</c:f>
              <c:strCache>
                <c:ptCount val="1"/>
                <c:pt idx="0">
                  <c:v>HCDI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Sheet2!$J$29:$J$34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Sheet2!$K$29:$K$34</c:f>
              <c:numCache>
                <c:formatCode>0.00</c:formatCode>
                <c:ptCount val="6"/>
                <c:pt idx="0">
                  <c:v>10.079000000000001</c:v>
                </c:pt>
                <c:pt idx="1">
                  <c:v>14.307</c:v>
                </c:pt>
                <c:pt idx="2">
                  <c:v>17.89</c:v>
                </c:pt>
                <c:pt idx="3">
                  <c:v>20.312000000000001</c:v>
                </c:pt>
                <c:pt idx="4" formatCode="0.0">
                  <c:v>20.5</c:v>
                </c:pt>
                <c:pt idx="5" formatCode="0.0">
                  <c:v>22.451000000000001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Sheet2!$L$4</c:f>
              <c:strCache>
                <c:ptCount val="1"/>
                <c:pt idx="0">
                  <c:v>HCKCl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Sheet2!$J$29:$J$34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Sheet2!$L$29:$L$34</c:f>
              <c:numCache>
                <c:formatCode>0.00</c:formatCode>
                <c:ptCount val="6"/>
                <c:pt idx="0">
                  <c:v>11.510999999999999</c:v>
                </c:pt>
                <c:pt idx="1">
                  <c:v>15.372</c:v>
                </c:pt>
                <c:pt idx="2">
                  <c:v>18.007000000000001</c:v>
                </c:pt>
                <c:pt idx="3">
                  <c:v>19.556999999999999</c:v>
                </c:pt>
                <c:pt idx="4" formatCode="0.0">
                  <c:v>19.2</c:v>
                </c:pt>
                <c:pt idx="5" formatCode="0.0">
                  <c:v>20.710999999999999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Sheet2!$M$4</c:f>
              <c:strCache>
                <c:ptCount val="1"/>
                <c:pt idx="0">
                  <c:v>HCCCl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Sheet2!$J$29:$J$34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Sheet2!$M$29:$M$34</c:f>
              <c:numCache>
                <c:formatCode>0.00</c:formatCode>
                <c:ptCount val="6"/>
                <c:pt idx="0">
                  <c:v>9.3279999999999994</c:v>
                </c:pt>
                <c:pt idx="1">
                  <c:v>13.32</c:v>
                </c:pt>
                <c:pt idx="2">
                  <c:v>17.946999999999999</c:v>
                </c:pt>
                <c:pt idx="3">
                  <c:v>21.795000000000002</c:v>
                </c:pt>
                <c:pt idx="4" formatCode="0.0">
                  <c:v>21.7</c:v>
                </c:pt>
                <c:pt idx="5" formatCode="0.0">
                  <c:v>22.251000000000001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0928536"/>
        <c:axId val="302751960"/>
      </c:scatterChart>
      <c:valAx>
        <c:axId val="3109285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Days</a:t>
                </a:r>
              </a:p>
            </c:rich>
          </c:tx>
          <c:layout>
            <c:manualLayout>
              <c:xMode val="edge"/>
              <c:yMode val="edge"/>
              <c:x val="0.51279397767586743"/>
              <c:y val="0.7565621433364159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2751960"/>
        <c:crosses val="autoZero"/>
        <c:crossBetween val="midCat"/>
      </c:valAx>
      <c:valAx>
        <c:axId val="302751960"/>
        <c:scaling>
          <c:orientation val="minMax"/>
          <c:max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SO4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09285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100" baseline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sz="1200" dirty="0">
                <a:solidFill>
                  <a:schemeClr val="tx1"/>
                </a:solidFill>
                <a:latin typeface="Georgia" panose="02040502050405020303" pitchFamily="18" charset="0"/>
              </a:rPr>
              <a:t>High </a:t>
            </a:r>
            <a:r>
              <a:rPr lang="en-US" sz="1200" dirty="0" err="1">
                <a:solidFill>
                  <a:schemeClr val="tx1"/>
                </a:solidFill>
                <a:latin typeface="Georgia" panose="02040502050405020303" pitchFamily="18" charset="0"/>
              </a:rPr>
              <a:t>Clay_DI</a:t>
            </a:r>
            <a:r>
              <a:rPr lang="en-US" sz="1200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</a:p>
        </c:rich>
      </c:tx>
      <c:layout>
        <c:manualLayout>
          <c:xMode val="edge"/>
          <c:yMode val="edge"/>
          <c:x val="0.35127911017303626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100" baseline="0">
              <a:solidFill>
                <a:schemeClr val="tx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979184782533081"/>
          <c:y val="0.12849053796399815"/>
          <c:w val="0.81640707020997361"/>
          <c:h val="0.5788693297003080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time.dat!$H$15</c:f>
              <c:strCache>
                <c:ptCount val="1"/>
                <c:pt idx="0">
                  <c:v>pH</c:v>
                </c:pt>
              </c:strCache>
            </c:strRef>
          </c:tx>
          <c:spPr>
            <a:ln w="25400" cap="rnd">
              <a:solidFill>
                <a:srgbClr val="00B0F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xVal>
            <c:numRef>
              <c:f>time.dat!$A$16:$A$6022</c:f>
              <c:numCache>
                <c:formatCode>0.00</c:formatCode>
                <c:ptCount val="6007"/>
                <c:pt idx="0">
                  <c:v>0</c:v>
                </c:pt>
                <c:pt idx="1">
                  <c:v>6.6006611088000003E-2</c:v>
                </c:pt>
                <c:pt idx="2">
                  <c:v>0.135450678436</c:v>
                </c:pt>
                <c:pt idx="3">
                  <c:v>0.20489478230800001</c:v>
                </c:pt>
                <c:pt idx="4">
                  <c:v>0.27433884965600003</c:v>
                </c:pt>
                <c:pt idx="5">
                  <c:v>0.34378295352800003</c:v>
                </c:pt>
                <c:pt idx="6">
                  <c:v>0.41322705739999999</c:v>
                </c:pt>
                <c:pt idx="7">
                  <c:v>0.48267123432000003</c:v>
                </c:pt>
                <c:pt idx="8">
                  <c:v>0.55211504600000005</c:v>
                </c:pt>
                <c:pt idx="9">
                  <c:v>0.62155922291999999</c:v>
                </c:pt>
                <c:pt idx="10">
                  <c:v>0.69100339984000003</c:v>
                </c:pt>
                <c:pt idx="11">
                  <c:v>0.76044757675999997</c:v>
                </c:pt>
                <c:pt idx="12">
                  <c:v>0.82989138843999999</c:v>
                </c:pt>
                <c:pt idx="13">
                  <c:v>0.89933556536000003</c:v>
                </c:pt>
                <c:pt idx="14">
                  <c:v>0.96877974228000008</c:v>
                </c:pt>
                <c:pt idx="15">
                  <c:v>1.0006893001199999</c:v>
                </c:pt>
                <c:pt idx="16">
                  <c:v>1.0381892214000001</c:v>
                </c:pt>
                <c:pt idx="17">
                  <c:v>1.1076330330799999</c:v>
                </c:pt>
                <c:pt idx="18">
                  <c:v>1.17707721</c:v>
                </c:pt>
                <c:pt idx="19">
                  <c:v>1.24652138692</c:v>
                </c:pt>
                <c:pt idx="20">
                  <c:v>1.3159655638400001</c:v>
                </c:pt>
                <c:pt idx="21">
                  <c:v>1.3854093755200001</c:v>
                </c:pt>
                <c:pt idx="22">
                  <c:v>1.4548535524399999</c:v>
                </c:pt>
                <c:pt idx="23">
                  <c:v>1.5242977293600002</c:v>
                </c:pt>
                <c:pt idx="24">
                  <c:v>1.5937415410400002</c:v>
                </c:pt>
                <c:pt idx="25">
                  <c:v>1.66318571796</c:v>
                </c:pt>
                <c:pt idx="26">
                  <c:v>1.7326298948800001</c:v>
                </c:pt>
                <c:pt idx="27">
                  <c:v>1.8020740718000001</c:v>
                </c:pt>
                <c:pt idx="28">
                  <c:v>1.8715178834800001</c:v>
                </c:pt>
                <c:pt idx="29">
                  <c:v>1.9409620604</c:v>
                </c:pt>
                <c:pt idx="30">
                  <c:v>2.0104062373200002</c:v>
                </c:pt>
                <c:pt idx="31">
                  <c:v>2.0798504142400001</c:v>
                </c:pt>
                <c:pt idx="32">
                  <c:v>2.1492942259200003</c:v>
                </c:pt>
                <c:pt idx="33">
                  <c:v>2.2187384028400001</c:v>
                </c:pt>
                <c:pt idx="34">
                  <c:v>2.2881825797599999</c:v>
                </c:pt>
                <c:pt idx="35">
                  <c:v>2.3576267566799998</c:v>
                </c:pt>
                <c:pt idx="36">
                  <c:v>2.42707056836</c:v>
                </c:pt>
                <c:pt idx="37">
                  <c:v>2.4965147452799998</c:v>
                </c:pt>
                <c:pt idx="38">
                  <c:v>2.5659589222000001</c:v>
                </c:pt>
                <c:pt idx="39">
                  <c:v>2.6354030991199999</c:v>
                </c:pt>
                <c:pt idx="40">
                  <c:v>2.7048469107999997</c:v>
                </c:pt>
                <c:pt idx="41">
                  <c:v>2.77429108772</c:v>
                </c:pt>
                <c:pt idx="42">
                  <c:v>2.8437352646400003</c:v>
                </c:pt>
                <c:pt idx="43">
                  <c:v>2.9131794415600001</c:v>
                </c:pt>
                <c:pt idx="44">
                  <c:v>2.9826232532399999</c:v>
                </c:pt>
                <c:pt idx="45">
                  <c:v>3.0006788926400003</c:v>
                </c:pt>
                <c:pt idx="46">
                  <c:v>3.0520674301600001</c:v>
                </c:pt>
                <c:pt idx="47">
                  <c:v>3.12151160708</c:v>
                </c:pt>
                <c:pt idx="48">
                  <c:v>3.1909557840000002</c:v>
                </c:pt>
                <c:pt idx="49">
                  <c:v>3.26039959568</c:v>
                </c:pt>
                <c:pt idx="50">
                  <c:v>3.3298437726000003</c:v>
                </c:pt>
                <c:pt idx="51">
                  <c:v>3.3992879495200001</c:v>
                </c:pt>
                <c:pt idx="52">
                  <c:v>3.4687321264400004</c:v>
                </c:pt>
                <c:pt idx="53">
                  <c:v>3.5381759381200002</c:v>
                </c:pt>
                <c:pt idx="54">
                  <c:v>3.60762011504</c:v>
                </c:pt>
                <c:pt idx="55">
                  <c:v>3.6770646571999999</c:v>
                </c:pt>
                <c:pt idx="56">
                  <c:v>3.7465077384000001</c:v>
                </c:pt>
                <c:pt idx="57">
                  <c:v>3.8159508196000003</c:v>
                </c:pt>
                <c:pt idx="58">
                  <c:v>3.8853975532000002</c:v>
                </c:pt>
                <c:pt idx="59">
                  <c:v>3.9548406344000004</c:v>
                </c:pt>
                <c:pt idx="60">
                  <c:v>4.0242837156000002</c:v>
                </c:pt>
                <c:pt idx="61">
                  <c:v>4.0937304492000006</c:v>
                </c:pt>
                <c:pt idx="62">
                  <c:v>4.1631735303999999</c:v>
                </c:pt>
                <c:pt idx="63">
                  <c:v>4.2326166116000001</c:v>
                </c:pt>
                <c:pt idx="64">
                  <c:v>4.3020596928000003</c:v>
                </c:pt>
                <c:pt idx="65">
                  <c:v>4.3715064263999999</c:v>
                </c:pt>
                <c:pt idx="66">
                  <c:v>4.4409495076000001</c:v>
                </c:pt>
                <c:pt idx="67">
                  <c:v>4.5103925888000003</c:v>
                </c:pt>
                <c:pt idx="68">
                  <c:v>4.5798356700000005</c:v>
                </c:pt>
                <c:pt idx="69">
                  <c:v>4.6492824036</c:v>
                </c:pt>
                <c:pt idx="70">
                  <c:v>4.7187254848000002</c:v>
                </c:pt>
                <c:pt idx="71">
                  <c:v>4.7881685660000004</c:v>
                </c:pt>
                <c:pt idx="72">
                  <c:v>4.8576152995999999</c:v>
                </c:pt>
                <c:pt idx="73">
                  <c:v>4.9270583808000001</c:v>
                </c:pt>
                <c:pt idx="74">
                  <c:v>4.9965014619999994</c:v>
                </c:pt>
                <c:pt idx="75">
                  <c:v>5.0659445431999997</c:v>
                </c:pt>
                <c:pt idx="76">
                  <c:v>5.1353912768000001</c:v>
                </c:pt>
                <c:pt idx="77">
                  <c:v>5.2048343580000003</c:v>
                </c:pt>
                <c:pt idx="78">
                  <c:v>5.2742774392000005</c:v>
                </c:pt>
                <c:pt idx="79">
                  <c:v>5.3437205203999998</c:v>
                </c:pt>
                <c:pt idx="80">
                  <c:v>5.4131672540000002</c:v>
                </c:pt>
                <c:pt idx="81">
                  <c:v>5.4826103352000004</c:v>
                </c:pt>
                <c:pt idx="82">
                  <c:v>5.5520534164000006</c:v>
                </c:pt>
                <c:pt idx="83">
                  <c:v>5.6215001500000001</c:v>
                </c:pt>
                <c:pt idx="84">
                  <c:v>5.6909432312000003</c:v>
                </c:pt>
                <c:pt idx="85">
                  <c:v>5.7603863123999997</c:v>
                </c:pt>
                <c:pt idx="86">
                  <c:v>5.8298293935999999</c:v>
                </c:pt>
                <c:pt idx="87">
                  <c:v>5.8992761272000003</c:v>
                </c:pt>
                <c:pt idx="88">
                  <c:v>5.9687192084000005</c:v>
                </c:pt>
                <c:pt idx="89">
                  <c:v>6.0381622896000007</c:v>
                </c:pt>
                <c:pt idx="90">
                  <c:v>6.1076053708000009</c:v>
                </c:pt>
                <c:pt idx="91">
                  <c:v>6.1770521044000004</c:v>
                </c:pt>
                <c:pt idx="92">
                  <c:v>6.2464951855999997</c:v>
                </c:pt>
                <c:pt idx="93">
                  <c:v>6.3159382667999999</c:v>
                </c:pt>
                <c:pt idx="94">
                  <c:v>6.3853850003999995</c:v>
                </c:pt>
                <c:pt idx="95">
                  <c:v>6.4548280815999997</c:v>
                </c:pt>
                <c:pt idx="96">
                  <c:v>6.5242711627999999</c:v>
                </c:pt>
                <c:pt idx="97">
                  <c:v>6.5937142440000001</c:v>
                </c:pt>
                <c:pt idx="98">
                  <c:v>6.6631609776000005</c:v>
                </c:pt>
                <c:pt idx="99">
                  <c:v>6.7326040588000007</c:v>
                </c:pt>
                <c:pt idx="100">
                  <c:v>6.8020471400000009</c:v>
                </c:pt>
                <c:pt idx="101">
                  <c:v>6.8714938736000004</c:v>
                </c:pt>
                <c:pt idx="102">
                  <c:v>6.9409369547999997</c:v>
                </c:pt>
                <c:pt idx="103">
                  <c:v>7.0006573471999998</c:v>
                </c:pt>
                <c:pt idx="104">
                  <c:v>7.0103800359999999</c:v>
                </c:pt>
                <c:pt idx="105">
                  <c:v>7.0798231172000001</c:v>
                </c:pt>
                <c:pt idx="106">
                  <c:v>7.1492698507999997</c:v>
                </c:pt>
                <c:pt idx="107">
                  <c:v>7.2187129319999999</c:v>
                </c:pt>
                <c:pt idx="108">
                  <c:v>7.2881560132000001</c:v>
                </c:pt>
                <c:pt idx="109">
                  <c:v>7.3575990943999994</c:v>
                </c:pt>
                <c:pt idx="110">
                  <c:v>7.4270458280000007</c:v>
                </c:pt>
                <c:pt idx="111">
                  <c:v>7.4964889092000009</c:v>
                </c:pt>
                <c:pt idx="112">
                  <c:v>7.5659319904000002</c:v>
                </c:pt>
                <c:pt idx="113">
                  <c:v>7.6353787239999997</c:v>
                </c:pt>
                <c:pt idx="114">
                  <c:v>7.7048218051999999</c:v>
                </c:pt>
                <c:pt idx="115">
                  <c:v>7.7742648864000001</c:v>
                </c:pt>
                <c:pt idx="116">
                  <c:v>7.8437079676000003</c:v>
                </c:pt>
                <c:pt idx="117">
                  <c:v>7.9131547012000008</c:v>
                </c:pt>
                <c:pt idx="118">
                  <c:v>7.9825977823999992</c:v>
                </c:pt>
                <c:pt idx="119">
                  <c:v>8.0520408636000003</c:v>
                </c:pt>
                <c:pt idx="120">
                  <c:v>8.1214839447999996</c:v>
                </c:pt>
                <c:pt idx="121">
                  <c:v>8.1909306784000009</c:v>
                </c:pt>
                <c:pt idx="122">
                  <c:v>8.2603737596000002</c:v>
                </c:pt>
                <c:pt idx="123">
                  <c:v>8.3298168408000013</c:v>
                </c:pt>
                <c:pt idx="124">
                  <c:v>8.399263574399999</c:v>
                </c:pt>
                <c:pt idx="125">
                  <c:v>8.4687066556000001</c:v>
                </c:pt>
                <c:pt idx="126">
                  <c:v>8.5381497367999994</c:v>
                </c:pt>
                <c:pt idx="127">
                  <c:v>8.6075928180000005</c:v>
                </c:pt>
                <c:pt idx="128">
                  <c:v>8.6770395516000001</c:v>
                </c:pt>
                <c:pt idx="129">
                  <c:v>8.7464826328000012</c:v>
                </c:pt>
                <c:pt idx="130">
                  <c:v>8.8159257140000005</c:v>
                </c:pt>
                <c:pt idx="131">
                  <c:v>8.8853687951999998</c:v>
                </c:pt>
                <c:pt idx="132">
                  <c:v>8.9548155288000011</c:v>
                </c:pt>
                <c:pt idx="133">
                  <c:v>9.0242586100000004</c:v>
                </c:pt>
                <c:pt idx="134">
                  <c:v>9.0937016911999997</c:v>
                </c:pt>
                <c:pt idx="135">
                  <c:v>9.1631484247999992</c:v>
                </c:pt>
                <c:pt idx="136">
                  <c:v>9.2325915060000003</c:v>
                </c:pt>
                <c:pt idx="137">
                  <c:v>9.3020345871999996</c:v>
                </c:pt>
                <c:pt idx="138">
                  <c:v>9.3714776684000007</c:v>
                </c:pt>
                <c:pt idx="139">
                  <c:v>9.4409244020000003</c:v>
                </c:pt>
                <c:pt idx="140">
                  <c:v>9.5103674832000014</c:v>
                </c:pt>
                <c:pt idx="141">
                  <c:v>9.5798105644000007</c:v>
                </c:pt>
                <c:pt idx="142">
                  <c:v>9.6492536456</c:v>
                </c:pt>
                <c:pt idx="143">
                  <c:v>9.7187003791999995</c:v>
                </c:pt>
                <c:pt idx="144">
                  <c:v>9.7881434604000006</c:v>
                </c:pt>
                <c:pt idx="145">
                  <c:v>9.8575865415999999</c:v>
                </c:pt>
                <c:pt idx="146">
                  <c:v>9.9270332751999995</c:v>
                </c:pt>
                <c:pt idx="147">
                  <c:v>9.9964763564000005</c:v>
                </c:pt>
                <c:pt idx="148">
                  <c:v>10.0659194376</c:v>
                </c:pt>
                <c:pt idx="149">
                  <c:v>10.135362518799999</c:v>
                </c:pt>
                <c:pt idx="150">
                  <c:v>10.2048092524</c:v>
                </c:pt>
                <c:pt idx="151">
                  <c:v>10.274252333600002</c:v>
                </c:pt>
                <c:pt idx="152">
                  <c:v>10.343695414800001</c:v>
                </c:pt>
                <c:pt idx="153">
                  <c:v>10.4131421484</c:v>
                </c:pt>
                <c:pt idx="154">
                  <c:v>10.4825852296</c:v>
                </c:pt>
                <c:pt idx="155">
                  <c:v>10.552028310800001</c:v>
                </c:pt>
                <c:pt idx="156">
                  <c:v>10.621471392</c:v>
                </c:pt>
                <c:pt idx="157">
                  <c:v>10.6909181256</c:v>
                </c:pt>
                <c:pt idx="158">
                  <c:v>10.760361206800001</c:v>
                </c:pt>
                <c:pt idx="159">
                  <c:v>10.829804288</c:v>
                </c:pt>
                <c:pt idx="160">
                  <c:v>10.899247369199999</c:v>
                </c:pt>
                <c:pt idx="161">
                  <c:v>10.968694102800001</c:v>
                </c:pt>
                <c:pt idx="162">
                  <c:v>11.038137184</c:v>
                </c:pt>
                <c:pt idx="163">
                  <c:v>11.107580265200001</c:v>
                </c:pt>
                <c:pt idx="164">
                  <c:v>11.177026998800001</c:v>
                </c:pt>
                <c:pt idx="165">
                  <c:v>11.24647008</c:v>
                </c:pt>
                <c:pt idx="166">
                  <c:v>11.315913161200001</c:v>
                </c:pt>
                <c:pt idx="167">
                  <c:v>11.3853562424</c:v>
                </c:pt>
                <c:pt idx="168">
                  <c:v>11.454802976</c:v>
                </c:pt>
                <c:pt idx="169">
                  <c:v>11.524246057200001</c:v>
                </c:pt>
                <c:pt idx="170">
                  <c:v>11.5936891384</c:v>
                </c:pt>
                <c:pt idx="171">
                  <c:v>11.663132219600001</c:v>
                </c:pt>
                <c:pt idx="172">
                  <c:v>11.732578953200001</c:v>
                </c:pt>
                <c:pt idx="173">
                  <c:v>11.8020220344</c:v>
                </c:pt>
                <c:pt idx="174">
                  <c:v>11.871465115600001</c:v>
                </c:pt>
                <c:pt idx="175">
                  <c:v>11.940911849200001</c:v>
                </c:pt>
                <c:pt idx="176">
                  <c:v>12.010354930400002</c:v>
                </c:pt>
                <c:pt idx="177">
                  <c:v>12.079798011599999</c:v>
                </c:pt>
                <c:pt idx="178">
                  <c:v>12.149241092799999</c:v>
                </c:pt>
                <c:pt idx="179">
                  <c:v>12.218687826400002</c:v>
                </c:pt>
                <c:pt idx="180">
                  <c:v>12.288130907599999</c:v>
                </c:pt>
                <c:pt idx="181">
                  <c:v>12.3575739888</c:v>
                </c:pt>
                <c:pt idx="182">
                  <c:v>12.42701707</c:v>
                </c:pt>
                <c:pt idx="183">
                  <c:v>12.496463803599999</c:v>
                </c:pt>
                <c:pt idx="184">
                  <c:v>12.5659068848</c:v>
                </c:pt>
                <c:pt idx="185">
                  <c:v>12.635349966</c:v>
                </c:pt>
                <c:pt idx="186">
                  <c:v>12.704796699600001</c:v>
                </c:pt>
                <c:pt idx="187">
                  <c:v>12.7742397808</c:v>
                </c:pt>
                <c:pt idx="188">
                  <c:v>12.843682862000001</c:v>
                </c:pt>
                <c:pt idx="189">
                  <c:v>12.913125943200001</c:v>
                </c:pt>
                <c:pt idx="190">
                  <c:v>12.9825726768</c:v>
                </c:pt>
                <c:pt idx="191">
                  <c:v>13.052015758000001</c:v>
                </c:pt>
                <c:pt idx="192">
                  <c:v>13.121458839200001</c:v>
                </c:pt>
                <c:pt idx="193">
                  <c:v>13.190901920400002</c:v>
                </c:pt>
                <c:pt idx="194">
                  <c:v>13.260348654000001</c:v>
                </c:pt>
                <c:pt idx="195">
                  <c:v>13.329791735199999</c:v>
                </c:pt>
                <c:pt idx="196">
                  <c:v>13.3992348164</c:v>
                </c:pt>
                <c:pt idx="197">
                  <c:v>13.468681549999999</c:v>
                </c:pt>
                <c:pt idx="198">
                  <c:v>13.538124631200001</c:v>
                </c:pt>
                <c:pt idx="199">
                  <c:v>13.6075677124</c:v>
                </c:pt>
                <c:pt idx="200">
                  <c:v>13.677010793600001</c:v>
                </c:pt>
                <c:pt idx="201">
                  <c:v>13.7464575272</c:v>
                </c:pt>
                <c:pt idx="202">
                  <c:v>13.8159006084</c:v>
                </c:pt>
                <c:pt idx="203">
                  <c:v>13.885343689600001</c:v>
                </c:pt>
                <c:pt idx="204">
                  <c:v>13.9547867708</c:v>
                </c:pt>
                <c:pt idx="205">
                  <c:v>14.0006207384</c:v>
                </c:pt>
                <c:pt idx="206">
                  <c:v>14.0242335044</c:v>
                </c:pt>
                <c:pt idx="207">
                  <c:v>14.093676585600001</c:v>
                </c:pt>
                <c:pt idx="208">
                  <c:v>14.1631196668</c:v>
                </c:pt>
                <c:pt idx="209">
                  <c:v>14.232566400400001</c:v>
                </c:pt>
                <c:pt idx="210">
                  <c:v>14.302009481600001</c:v>
                </c:pt>
                <c:pt idx="211">
                  <c:v>14.371452562800002</c:v>
                </c:pt>
                <c:pt idx="212">
                  <c:v>14.440895643999999</c:v>
                </c:pt>
                <c:pt idx="213">
                  <c:v>14.510342377599999</c:v>
                </c:pt>
                <c:pt idx="214">
                  <c:v>14.579785458800002</c:v>
                </c:pt>
                <c:pt idx="215">
                  <c:v>14.649228539999999</c:v>
                </c:pt>
                <c:pt idx="216">
                  <c:v>14.718675273599999</c:v>
                </c:pt>
                <c:pt idx="217">
                  <c:v>14.7881183548</c:v>
                </c:pt>
                <c:pt idx="218">
                  <c:v>14.857561435999999</c:v>
                </c:pt>
                <c:pt idx="219">
                  <c:v>14.9270045172</c:v>
                </c:pt>
                <c:pt idx="220">
                  <c:v>14.9964512508</c:v>
                </c:pt>
                <c:pt idx="221">
                  <c:v>15.065894332000001</c:v>
                </c:pt>
                <c:pt idx="222">
                  <c:v>15.1353374132</c:v>
                </c:pt>
                <c:pt idx="223">
                  <c:v>15.204780494400001</c:v>
                </c:pt>
                <c:pt idx="224">
                  <c:v>15.274227228000001</c:v>
                </c:pt>
                <c:pt idx="225">
                  <c:v>15.3436703092</c:v>
                </c:pt>
                <c:pt idx="226">
                  <c:v>15.413113390400001</c:v>
                </c:pt>
                <c:pt idx="227">
                  <c:v>15.482560124000001</c:v>
                </c:pt>
                <c:pt idx="228">
                  <c:v>15.552003205199998</c:v>
                </c:pt>
                <c:pt idx="229">
                  <c:v>15.621446286400001</c:v>
                </c:pt>
                <c:pt idx="230">
                  <c:v>15.690889367599999</c:v>
                </c:pt>
                <c:pt idx="231">
                  <c:v>15.760336101200002</c:v>
                </c:pt>
                <c:pt idx="232">
                  <c:v>15.829779182399999</c:v>
                </c:pt>
                <c:pt idx="233">
                  <c:v>15.899222263600002</c:v>
                </c:pt>
                <c:pt idx="234">
                  <c:v>15.9686653448</c:v>
                </c:pt>
                <c:pt idx="235">
                  <c:v>16.038112078400001</c:v>
                </c:pt>
                <c:pt idx="236">
                  <c:v>16.1075551596</c:v>
                </c:pt>
                <c:pt idx="237">
                  <c:v>16.1769982408</c:v>
                </c:pt>
                <c:pt idx="238">
                  <c:v>16.246444974400003</c:v>
                </c:pt>
                <c:pt idx="239">
                  <c:v>16.315888055600002</c:v>
                </c:pt>
                <c:pt idx="240">
                  <c:v>16.385331136799998</c:v>
                </c:pt>
                <c:pt idx="241">
                  <c:v>16.454774218000001</c:v>
                </c:pt>
                <c:pt idx="242">
                  <c:v>16.5242209516</c:v>
                </c:pt>
                <c:pt idx="243">
                  <c:v>16.5936640328</c:v>
                </c:pt>
                <c:pt idx="244">
                  <c:v>16.663107113999999</c:v>
                </c:pt>
                <c:pt idx="245">
                  <c:v>16.732550195200002</c:v>
                </c:pt>
                <c:pt idx="246">
                  <c:v>16.801996928800001</c:v>
                </c:pt>
                <c:pt idx="247">
                  <c:v>16.871440010000001</c:v>
                </c:pt>
                <c:pt idx="248">
                  <c:v>16.9408830912</c:v>
                </c:pt>
                <c:pt idx="249">
                  <c:v>17.010329824799999</c:v>
                </c:pt>
                <c:pt idx="250">
                  <c:v>17.079772906000002</c:v>
                </c:pt>
                <c:pt idx="251">
                  <c:v>17.149215987200002</c:v>
                </c:pt>
                <c:pt idx="252">
                  <c:v>17.218659068400001</c:v>
                </c:pt>
                <c:pt idx="253">
                  <c:v>17.288105802</c:v>
                </c:pt>
                <c:pt idx="254">
                  <c:v>17.3575488832</c:v>
                </c:pt>
                <c:pt idx="255">
                  <c:v>17.426991964400003</c:v>
                </c:pt>
                <c:pt idx="256">
                  <c:v>17.496435045599998</c:v>
                </c:pt>
                <c:pt idx="257">
                  <c:v>17.565881779199998</c:v>
                </c:pt>
                <c:pt idx="258">
                  <c:v>17.635324860400001</c:v>
                </c:pt>
                <c:pt idx="259">
                  <c:v>17.7047679416</c:v>
                </c:pt>
                <c:pt idx="260">
                  <c:v>17.774214675200003</c:v>
                </c:pt>
                <c:pt idx="261">
                  <c:v>17.843657756399999</c:v>
                </c:pt>
                <c:pt idx="262">
                  <c:v>17.913100837600002</c:v>
                </c:pt>
                <c:pt idx="263">
                  <c:v>17.982543918800001</c:v>
                </c:pt>
                <c:pt idx="264">
                  <c:v>18.051990652400001</c:v>
                </c:pt>
                <c:pt idx="265">
                  <c:v>18.1214337336</c:v>
                </c:pt>
                <c:pt idx="266">
                  <c:v>18.190876814799999</c:v>
                </c:pt>
                <c:pt idx="267">
                  <c:v>18.260323548399999</c:v>
                </c:pt>
                <c:pt idx="268">
                  <c:v>18.329766629600002</c:v>
                </c:pt>
                <c:pt idx="269">
                  <c:v>18.399209710800001</c:v>
                </c:pt>
                <c:pt idx="270">
                  <c:v>18.468652792</c:v>
                </c:pt>
                <c:pt idx="271">
                  <c:v>18.5380995256</c:v>
                </c:pt>
                <c:pt idx="272">
                  <c:v>18.607542606800003</c:v>
                </c:pt>
                <c:pt idx="273">
                  <c:v>18.676985688000002</c:v>
                </c:pt>
                <c:pt idx="274">
                  <c:v>18.746428769200001</c:v>
                </c:pt>
                <c:pt idx="275">
                  <c:v>18.815875502800001</c:v>
                </c:pt>
                <c:pt idx="276">
                  <c:v>18.885318584</c:v>
                </c:pt>
                <c:pt idx="277">
                  <c:v>18.954761665199999</c:v>
                </c:pt>
                <c:pt idx="278">
                  <c:v>19.024208398799999</c:v>
                </c:pt>
                <c:pt idx="279">
                  <c:v>19.093651479999998</c:v>
                </c:pt>
                <c:pt idx="280">
                  <c:v>19.163094561200001</c:v>
                </c:pt>
                <c:pt idx="281">
                  <c:v>19.232537642400001</c:v>
                </c:pt>
                <c:pt idx="282">
                  <c:v>19.301984376</c:v>
                </c:pt>
                <c:pt idx="283">
                  <c:v>19.371427457199999</c:v>
                </c:pt>
                <c:pt idx="284">
                  <c:v>19.440870538400002</c:v>
                </c:pt>
                <c:pt idx="285">
                  <c:v>19.510313619600002</c:v>
                </c:pt>
                <c:pt idx="286">
                  <c:v>19.579760353200001</c:v>
                </c:pt>
                <c:pt idx="287">
                  <c:v>19.6492034344</c:v>
                </c:pt>
                <c:pt idx="288">
                  <c:v>19.7186465156</c:v>
                </c:pt>
                <c:pt idx="289">
                  <c:v>19.788093249199999</c:v>
                </c:pt>
                <c:pt idx="290">
                  <c:v>19.857536330400002</c:v>
                </c:pt>
                <c:pt idx="291">
                  <c:v>19.926979411599998</c:v>
                </c:pt>
                <c:pt idx="292">
                  <c:v>19.996422492800001</c:v>
                </c:pt>
                <c:pt idx="293">
                  <c:v>20.0658692264</c:v>
                </c:pt>
                <c:pt idx="294">
                  <c:v>20.135312307600003</c:v>
                </c:pt>
                <c:pt idx="295">
                  <c:v>20.204755388799999</c:v>
                </c:pt>
                <c:pt idx="296">
                  <c:v>20.274198470000002</c:v>
                </c:pt>
                <c:pt idx="297">
                  <c:v>20.343645203600001</c:v>
                </c:pt>
                <c:pt idx="298">
                  <c:v>20.413088284800001</c:v>
                </c:pt>
                <c:pt idx="299">
                  <c:v>20.482531366</c:v>
                </c:pt>
                <c:pt idx="300">
                  <c:v>20.551978099599999</c:v>
                </c:pt>
                <c:pt idx="301">
                  <c:v>20.621421180799999</c:v>
                </c:pt>
                <c:pt idx="302">
                  <c:v>20.690864262000002</c:v>
                </c:pt>
                <c:pt idx="303">
                  <c:v>20.760307343200001</c:v>
                </c:pt>
                <c:pt idx="304">
                  <c:v>20.8297540768</c:v>
                </c:pt>
                <c:pt idx="305">
                  <c:v>20.899197158</c:v>
                </c:pt>
                <c:pt idx="306">
                  <c:v>20.968640239200003</c:v>
                </c:pt>
                <c:pt idx="307">
                  <c:v>21.0005841296</c:v>
                </c:pt>
                <c:pt idx="308">
                  <c:v>21.038083320400002</c:v>
                </c:pt>
                <c:pt idx="309">
                  <c:v>21.107530054000001</c:v>
                </c:pt>
                <c:pt idx="310">
                  <c:v>21.176973135200001</c:v>
                </c:pt>
                <c:pt idx="311">
                  <c:v>21.2464162164</c:v>
                </c:pt>
                <c:pt idx="312">
                  <c:v>21.315862950000003</c:v>
                </c:pt>
                <c:pt idx="313">
                  <c:v>21.385306031199999</c:v>
                </c:pt>
                <c:pt idx="314">
                  <c:v>21.454749112399998</c:v>
                </c:pt>
                <c:pt idx="315">
                  <c:v>21.524192193600001</c:v>
                </c:pt>
                <c:pt idx="316">
                  <c:v>21.593638927200001</c:v>
                </c:pt>
                <c:pt idx="317">
                  <c:v>21.6630820084</c:v>
                </c:pt>
                <c:pt idx="318">
                  <c:v>21.732525089599999</c:v>
                </c:pt>
                <c:pt idx="319">
                  <c:v>21.801971823199999</c:v>
                </c:pt>
                <c:pt idx="320">
                  <c:v>21.871414904400002</c:v>
                </c:pt>
                <c:pt idx="321">
                  <c:v>21.940857985600001</c:v>
                </c:pt>
                <c:pt idx="322">
                  <c:v>22.0103010668</c:v>
                </c:pt>
                <c:pt idx="323">
                  <c:v>22.0797478004</c:v>
                </c:pt>
                <c:pt idx="324">
                  <c:v>22.149190881600003</c:v>
                </c:pt>
                <c:pt idx="325">
                  <c:v>22.218633962800002</c:v>
                </c:pt>
                <c:pt idx="326">
                  <c:v>22.288077043999998</c:v>
                </c:pt>
                <c:pt idx="327">
                  <c:v>22.357523777600001</c:v>
                </c:pt>
                <c:pt idx="328">
                  <c:v>22.4269668588</c:v>
                </c:pt>
                <c:pt idx="329">
                  <c:v>22.496409940000003</c:v>
                </c:pt>
                <c:pt idx="330">
                  <c:v>22.565856673600003</c:v>
                </c:pt>
                <c:pt idx="331">
                  <c:v>22.635299754799998</c:v>
                </c:pt>
                <c:pt idx="332">
                  <c:v>22.704742836000001</c:v>
                </c:pt>
                <c:pt idx="333">
                  <c:v>22.774185917200001</c:v>
                </c:pt>
                <c:pt idx="334">
                  <c:v>22.8436326508</c:v>
                </c:pt>
                <c:pt idx="335">
                  <c:v>22.913075732000003</c:v>
                </c:pt>
                <c:pt idx="336">
                  <c:v>22.982518813200002</c:v>
                </c:pt>
                <c:pt idx="337">
                  <c:v>23.051961894400002</c:v>
                </c:pt>
                <c:pt idx="338">
                  <c:v>23.121408628000001</c:v>
                </c:pt>
                <c:pt idx="339">
                  <c:v>23.1908517092</c:v>
                </c:pt>
                <c:pt idx="340">
                  <c:v>23.2602947904</c:v>
                </c:pt>
                <c:pt idx="341">
                  <c:v>23.329741524000003</c:v>
                </c:pt>
                <c:pt idx="342">
                  <c:v>23.399184605200002</c:v>
                </c:pt>
                <c:pt idx="343">
                  <c:v>23.468627686400001</c:v>
                </c:pt>
                <c:pt idx="344">
                  <c:v>23.538070767599997</c:v>
                </c:pt>
                <c:pt idx="345">
                  <c:v>23.6075175012</c:v>
                </c:pt>
                <c:pt idx="346">
                  <c:v>23.6769605824</c:v>
                </c:pt>
                <c:pt idx="347">
                  <c:v>23.746403663600002</c:v>
                </c:pt>
                <c:pt idx="348">
                  <c:v>23.815846744800002</c:v>
                </c:pt>
                <c:pt idx="349">
                  <c:v>23.885293478399998</c:v>
                </c:pt>
                <c:pt idx="350">
                  <c:v>23.954736559600004</c:v>
                </c:pt>
                <c:pt idx="351">
                  <c:v>24.0241796408</c:v>
                </c:pt>
                <c:pt idx="352">
                  <c:v>24.093626374399999</c:v>
                </c:pt>
                <c:pt idx="353">
                  <c:v>24.163069455600002</c:v>
                </c:pt>
                <c:pt idx="354">
                  <c:v>24.232512536800002</c:v>
                </c:pt>
                <c:pt idx="355">
                  <c:v>24.301955618000001</c:v>
                </c:pt>
                <c:pt idx="356">
                  <c:v>24.3714023516</c:v>
                </c:pt>
                <c:pt idx="357">
                  <c:v>24.4408454328</c:v>
                </c:pt>
                <c:pt idx="358">
                  <c:v>24.510288513999999</c:v>
                </c:pt>
                <c:pt idx="359">
                  <c:v>24.579731595200002</c:v>
                </c:pt>
                <c:pt idx="360">
                  <c:v>24.649178328800001</c:v>
                </c:pt>
                <c:pt idx="361">
                  <c:v>24.718621409999997</c:v>
                </c:pt>
                <c:pt idx="362">
                  <c:v>24.788064491200004</c:v>
                </c:pt>
                <c:pt idx="363">
                  <c:v>24.8575112248</c:v>
                </c:pt>
                <c:pt idx="364">
                  <c:v>24.926954305999999</c:v>
                </c:pt>
                <c:pt idx="365">
                  <c:v>24.996397387200002</c:v>
                </c:pt>
                <c:pt idx="366">
                  <c:v>25.065840468400001</c:v>
                </c:pt>
                <c:pt idx="367">
                  <c:v>25.135287202000004</c:v>
                </c:pt>
                <c:pt idx="368">
                  <c:v>25.2047302832</c:v>
                </c:pt>
                <c:pt idx="369">
                  <c:v>25.274173364399999</c:v>
                </c:pt>
                <c:pt idx="370">
                  <c:v>25.343620098000002</c:v>
                </c:pt>
                <c:pt idx="371">
                  <c:v>25.413063179200002</c:v>
                </c:pt>
                <c:pt idx="372">
                  <c:v>25.482506260400001</c:v>
                </c:pt>
                <c:pt idx="373">
                  <c:v>25.5519493416</c:v>
                </c:pt>
                <c:pt idx="374">
                  <c:v>25.6213960752</c:v>
                </c:pt>
                <c:pt idx="375">
                  <c:v>25.690839156399999</c:v>
                </c:pt>
                <c:pt idx="376">
                  <c:v>25.760282237599998</c:v>
                </c:pt>
                <c:pt idx="377">
                  <c:v>25.829725318800001</c:v>
                </c:pt>
                <c:pt idx="378">
                  <c:v>25.899172052399997</c:v>
                </c:pt>
                <c:pt idx="379">
                  <c:v>25.968615133600004</c:v>
                </c:pt>
                <c:pt idx="380">
                  <c:v>26.038058214800003</c:v>
                </c:pt>
                <c:pt idx="381">
                  <c:v>26.107504948399999</c:v>
                </c:pt>
                <c:pt idx="382">
                  <c:v>26.176948029600002</c:v>
                </c:pt>
                <c:pt idx="383">
                  <c:v>26.246391110800001</c:v>
                </c:pt>
                <c:pt idx="384">
                  <c:v>26.315834192000001</c:v>
                </c:pt>
                <c:pt idx="385">
                  <c:v>26.385280925600004</c:v>
                </c:pt>
                <c:pt idx="386">
                  <c:v>26.454724006799999</c:v>
                </c:pt>
                <c:pt idx="387">
                  <c:v>26.524167087999999</c:v>
                </c:pt>
                <c:pt idx="388">
                  <c:v>26.593610169199998</c:v>
                </c:pt>
                <c:pt idx="389">
                  <c:v>26.663056902800001</c:v>
                </c:pt>
                <c:pt idx="390">
                  <c:v>26.732499984</c:v>
                </c:pt>
                <c:pt idx="391">
                  <c:v>26.801943065200003</c:v>
                </c:pt>
                <c:pt idx="392">
                  <c:v>26.871389798799999</c:v>
                </c:pt>
                <c:pt idx="393">
                  <c:v>26.940832879999999</c:v>
                </c:pt>
                <c:pt idx="394">
                  <c:v>27.010275961200001</c:v>
                </c:pt>
                <c:pt idx="395">
                  <c:v>27.079719042400001</c:v>
                </c:pt>
                <c:pt idx="396">
                  <c:v>27.149165776000004</c:v>
                </c:pt>
                <c:pt idx="397">
                  <c:v>27.218608857200003</c:v>
                </c:pt>
                <c:pt idx="398">
                  <c:v>27.288051938400002</c:v>
                </c:pt>
                <c:pt idx="399">
                  <c:v>27.357495019599998</c:v>
                </c:pt>
                <c:pt idx="400">
                  <c:v>27.426941753200001</c:v>
                </c:pt>
                <c:pt idx="401">
                  <c:v>27.496384834400001</c:v>
                </c:pt>
                <c:pt idx="402">
                  <c:v>27.5658279156</c:v>
                </c:pt>
                <c:pt idx="403">
                  <c:v>27.635274649199999</c:v>
                </c:pt>
                <c:pt idx="404">
                  <c:v>27.704717730399999</c:v>
                </c:pt>
                <c:pt idx="405">
                  <c:v>27.774160811599998</c:v>
                </c:pt>
                <c:pt idx="406">
                  <c:v>27.843603892800001</c:v>
                </c:pt>
                <c:pt idx="407">
                  <c:v>27.9130506264</c:v>
                </c:pt>
                <c:pt idx="408">
                  <c:v>27.982493707600003</c:v>
                </c:pt>
                <c:pt idx="409">
                  <c:v>28.000547520799998</c:v>
                </c:pt>
              </c:numCache>
            </c:numRef>
          </c:xVal>
          <c:yVal>
            <c:numRef>
              <c:f>time.dat!$H$16:$H$6022</c:f>
              <c:numCache>
                <c:formatCode>General</c:formatCode>
                <c:ptCount val="6007"/>
                <c:pt idx="0">
                  <c:v>5.8375000000000004</c:v>
                </c:pt>
                <c:pt idx="1">
                  <c:v>8.5164000000000009</c:v>
                </c:pt>
                <c:pt idx="2">
                  <c:v>8.5142000000000007</c:v>
                </c:pt>
                <c:pt idx="3">
                  <c:v>8.5120000000000005</c:v>
                </c:pt>
                <c:pt idx="4">
                  <c:v>8.5098000000000003</c:v>
                </c:pt>
                <c:pt idx="5">
                  <c:v>8.5076999999999998</c:v>
                </c:pt>
                <c:pt idx="6">
                  <c:v>8.5054999999999996</c:v>
                </c:pt>
                <c:pt idx="7">
                  <c:v>8.5033999999999992</c:v>
                </c:pt>
                <c:pt idx="8">
                  <c:v>8.5013000000000005</c:v>
                </c:pt>
                <c:pt idx="9">
                  <c:v>8.4992999999999999</c:v>
                </c:pt>
                <c:pt idx="10">
                  <c:v>8.4971999999999994</c:v>
                </c:pt>
                <c:pt idx="11">
                  <c:v>8.4952000000000005</c:v>
                </c:pt>
                <c:pt idx="12">
                  <c:v>8.4931999999999999</c:v>
                </c:pt>
                <c:pt idx="13">
                  <c:v>8.4911999999999992</c:v>
                </c:pt>
                <c:pt idx="14">
                  <c:v>8.4892000000000003</c:v>
                </c:pt>
                <c:pt idx="15">
                  <c:v>8.4883000000000006</c:v>
                </c:pt>
                <c:pt idx="16">
                  <c:v>8.4871999999999996</c:v>
                </c:pt>
                <c:pt idx="17">
                  <c:v>8.4850999999999992</c:v>
                </c:pt>
                <c:pt idx="18">
                  <c:v>8.4831000000000003</c:v>
                </c:pt>
                <c:pt idx="19">
                  <c:v>8.4810999999999996</c:v>
                </c:pt>
                <c:pt idx="20">
                  <c:v>8.4791000000000007</c:v>
                </c:pt>
                <c:pt idx="21">
                  <c:v>8.4771000000000001</c:v>
                </c:pt>
                <c:pt idx="22">
                  <c:v>8.4750999999999994</c:v>
                </c:pt>
                <c:pt idx="23">
                  <c:v>8.4732000000000003</c:v>
                </c:pt>
                <c:pt idx="24">
                  <c:v>8.4712999999999994</c:v>
                </c:pt>
                <c:pt idx="25">
                  <c:v>8.4694000000000003</c:v>
                </c:pt>
                <c:pt idx="26">
                  <c:v>8.4674999999999994</c:v>
                </c:pt>
                <c:pt idx="27">
                  <c:v>8.4656000000000002</c:v>
                </c:pt>
                <c:pt idx="28">
                  <c:v>8.4638000000000009</c:v>
                </c:pt>
                <c:pt idx="29">
                  <c:v>8.4619999999999997</c:v>
                </c:pt>
                <c:pt idx="30">
                  <c:v>8.4602000000000004</c:v>
                </c:pt>
                <c:pt idx="31">
                  <c:v>8.4583999999999993</c:v>
                </c:pt>
                <c:pt idx="32">
                  <c:v>8.4565999999999999</c:v>
                </c:pt>
                <c:pt idx="33">
                  <c:v>8.4549000000000003</c:v>
                </c:pt>
                <c:pt idx="34">
                  <c:v>8.4530999999999992</c:v>
                </c:pt>
                <c:pt idx="35">
                  <c:v>8.4513999999999996</c:v>
                </c:pt>
                <c:pt idx="36">
                  <c:v>8.4497</c:v>
                </c:pt>
                <c:pt idx="37">
                  <c:v>8.4481000000000002</c:v>
                </c:pt>
                <c:pt idx="38">
                  <c:v>8.4464000000000006</c:v>
                </c:pt>
                <c:pt idx="39">
                  <c:v>8.4448000000000008</c:v>
                </c:pt>
                <c:pt idx="40">
                  <c:v>8.4431999999999992</c:v>
                </c:pt>
                <c:pt idx="41">
                  <c:v>8.4415999999999993</c:v>
                </c:pt>
                <c:pt idx="42">
                  <c:v>8.44</c:v>
                </c:pt>
                <c:pt idx="43">
                  <c:v>8.4383999999999997</c:v>
                </c:pt>
                <c:pt idx="44">
                  <c:v>8.4368999999999996</c:v>
                </c:pt>
                <c:pt idx="45">
                  <c:v>8.4364000000000008</c:v>
                </c:pt>
                <c:pt idx="46">
                  <c:v>8.4352</c:v>
                </c:pt>
                <c:pt idx="47">
                  <c:v>8.4336000000000002</c:v>
                </c:pt>
                <c:pt idx="48">
                  <c:v>8.4319000000000006</c:v>
                </c:pt>
                <c:pt idx="49">
                  <c:v>8.4303000000000008</c:v>
                </c:pt>
                <c:pt idx="50">
                  <c:v>8.4286999999999992</c:v>
                </c:pt>
                <c:pt idx="51">
                  <c:v>8.4271999999999991</c:v>
                </c:pt>
                <c:pt idx="52">
                  <c:v>8.4255999999999993</c:v>
                </c:pt>
                <c:pt idx="53">
                  <c:v>8.4240999999999993</c:v>
                </c:pt>
                <c:pt idx="54">
                  <c:v>8.4224999999999994</c:v>
                </c:pt>
                <c:pt idx="55">
                  <c:v>8.4209999999999994</c:v>
                </c:pt>
                <c:pt idx="56">
                  <c:v>8.4194999999999993</c:v>
                </c:pt>
                <c:pt idx="57">
                  <c:v>8.4181000000000008</c:v>
                </c:pt>
                <c:pt idx="58">
                  <c:v>8.4166000000000007</c:v>
                </c:pt>
                <c:pt idx="59">
                  <c:v>8.4151000000000007</c:v>
                </c:pt>
                <c:pt idx="60">
                  <c:v>8.4137000000000004</c:v>
                </c:pt>
                <c:pt idx="61">
                  <c:v>8.4123000000000001</c:v>
                </c:pt>
                <c:pt idx="62">
                  <c:v>8.4108999999999998</c:v>
                </c:pt>
                <c:pt idx="63">
                  <c:v>8.4094999999999995</c:v>
                </c:pt>
                <c:pt idx="64">
                  <c:v>8.4080999999999992</c:v>
                </c:pt>
                <c:pt idx="65">
                  <c:v>8.4068000000000005</c:v>
                </c:pt>
                <c:pt idx="66">
                  <c:v>8.4054000000000002</c:v>
                </c:pt>
                <c:pt idx="67">
                  <c:v>8.4040999999999997</c:v>
                </c:pt>
                <c:pt idx="68">
                  <c:v>8.4027999999999992</c:v>
                </c:pt>
                <c:pt idx="69">
                  <c:v>8.4015000000000004</c:v>
                </c:pt>
                <c:pt idx="70">
                  <c:v>8.4001999999999999</c:v>
                </c:pt>
                <c:pt idx="71">
                  <c:v>8.3988999999999994</c:v>
                </c:pt>
                <c:pt idx="72">
                  <c:v>8.3977000000000004</c:v>
                </c:pt>
                <c:pt idx="73">
                  <c:v>8.3963999999999999</c:v>
                </c:pt>
                <c:pt idx="74">
                  <c:v>8.3952000000000009</c:v>
                </c:pt>
                <c:pt idx="75">
                  <c:v>8.3940000000000001</c:v>
                </c:pt>
                <c:pt idx="76">
                  <c:v>8.3927999999999994</c:v>
                </c:pt>
                <c:pt idx="77">
                  <c:v>8.3916000000000004</c:v>
                </c:pt>
                <c:pt idx="78">
                  <c:v>8.3903999999999996</c:v>
                </c:pt>
                <c:pt idx="79">
                  <c:v>8.3892000000000007</c:v>
                </c:pt>
                <c:pt idx="80">
                  <c:v>8.3879999999999999</c:v>
                </c:pt>
                <c:pt idx="81">
                  <c:v>8.3869000000000007</c:v>
                </c:pt>
                <c:pt idx="82">
                  <c:v>8.3857999999999997</c:v>
                </c:pt>
                <c:pt idx="83">
                  <c:v>8.3846000000000007</c:v>
                </c:pt>
                <c:pt idx="84">
                  <c:v>8.3834999999999997</c:v>
                </c:pt>
                <c:pt idx="85">
                  <c:v>8.3824000000000005</c:v>
                </c:pt>
                <c:pt idx="86">
                  <c:v>8.3812999999999995</c:v>
                </c:pt>
                <c:pt idx="87">
                  <c:v>8.3802000000000003</c:v>
                </c:pt>
                <c:pt idx="88">
                  <c:v>8.3792000000000009</c:v>
                </c:pt>
                <c:pt idx="89">
                  <c:v>8.3780999999999999</c:v>
                </c:pt>
                <c:pt idx="90">
                  <c:v>8.3771000000000004</c:v>
                </c:pt>
                <c:pt idx="91">
                  <c:v>8.3759999999999994</c:v>
                </c:pt>
                <c:pt idx="92">
                  <c:v>8.375</c:v>
                </c:pt>
                <c:pt idx="93">
                  <c:v>8.3740000000000006</c:v>
                </c:pt>
                <c:pt idx="94">
                  <c:v>8.3729999999999993</c:v>
                </c:pt>
                <c:pt idx="95">
                  <c:v>8.3719999999999999</c:v>
                </c:pt>
                <c:pt idx="96">
                  <c:v>8.3710000000000004</c:v>
                </c:pt>
                <c:pt idx="97">
                  <c:v>8.3699999999999992</c:v>
                </c:pt>
                <c:pt idx="98">
                  <c:v>8.3689999999999998</c:v>
                </c:pt>
                <c:pt idx="99">
                  <c:v>8.3681000000000001</c:v>
                </c:pt>
                <c:pt idx="100">
                  <c:v>8.3671000000000006</c:v>
                </c:pt>
                <c:pt idx="101">
                  <c:v>8.3661999999999992</c:v>
                </c:pt>
                <c:pt idx="102">
                  <c:v>8.3651999999999997</c:v>
                </c:pt>
                <c:pt idx="103">
                  <c:v>8.3643999999999998</c:v>
                </c:pt>
                <c:pt idx="104">
                  <c:v>8.3643000000000001</c:v>
                </c:pt>
                <c:pt idx="105">
                  <c:v>8.3633000000000006</c:v>
                </c:pt>
                <c:pt idx="106">
                  <c:v>8.3622999999999994</c:v>
                </c:pt>
                <c:pt idx="107">
                  <c:v>8.3613</c:v>
                </c:pt>
                <c:pt idx="108">
                  <c:v>8.3604000000000003</c:v>
                </c:pt>
                <c:pt idx="109">
                  <c:v>8.3594000000000008</c:v>
                </c:pt>
                <c:pt idx="110">
                  <c:v>8.3583999999999996</c:v>
                </c:pt>
                <c:pt idx="111">
                  <c:v>8.3574999999999999</c:v>
                </c:pt>
                <c:pt idx="112">
                  <c:v>8.3566000000000003</c:v>
                </c:pt>
                <c:pt idx="113">
                  <c:v>8.3557000000000006</c:v>
                </c:pt>
                <c:pt idx="114">
                  <c:v>8.3547999999999991</c:v>
                </c:pt>
                <c:pt idx="115">
                  <c:v>8.3538999999999994</c:v>
                </c:pt>
                <c:pt idx="116">
                  <c:v>8.3529999999999998</c:v>
                </c:pt>
                <c:pt idx="117">
                  <c:v>8.3521999999999998</c:v>
                </c:pt>
                <c:pt idx="118">
                  <c:v>8.3514999999999997</c:v>
                </c:pt>
                <c:pt idx="119">
                  <c:v>8.3506999999999998</c:v>
                </c:pt>
                <c:pt idx="120">
                  <c:v>8.35</c:v>
                </c:pt>
                <c:pt idx="121">
                  <c:v>8.3492999999999995</c:v>
                </c:pt>
                <c:pt idx="122">
                  <c:v>8.3486999999999991</c:v>
                </c:pt>
                <c:pt idx="123">
                  <c:v>8.3481000000000005</c:v>
                </c:pt>
                <c:pt idx="124">
                  <c:v>8.3475000000000001</c:v>
                </c:pt>
                <c:pt idx="125">
                  <c:v>8.3468999999999998</c:v>
                </c:pt>
                <c:pt idx="126">
                  <c:v>8.3462999999999994</c:v>
                </c:pt>
                <c:pt idx="127">
                  <c:v>8.3458000000000006</c:v>
                </c:pt>
                <c:pt idx="128">
                  <c:v>8.3452999999999999</c:v>
                </c:pt>
                <c:pt idx="129">
                  <c:v>8.3449000000000009</c:v>
                </c:pt>
                <c:pt idx="130">
                  <c:v>8.3444000000000003</c:v>
                </c:pt>
                <c:pt idx="131">
                  <c:v>8.3439999999999994</c:v>
                </c:pt>
                <c:pt idx="132">
                  <c:v>8.3436000000000003</c:v>
                </c:pt>
                <c:pt idx="133">
                  <c:v>8.3431999999999995</c:v>
                </c:pt>
                <c:pt idx="134">
                  <c:v>8.3428000000000004</c:v>
                </c:pt>
                <c:pt idx="135">
                  <c:v>8.3424999999999994</c:v>
                </c:pt>
                <c:pt idx="136">
                  <c:v>8.3422000000000001</c:v>
                </c:pt>
                <c:pt idx="137">
                  <c:v>8.3417999999999992</c:v>
                </c:pt>
                <c:pt idx="138">
                  <c:v>8.3415999999999997</c:v>
                </c:pt>
                <c:pt idx="139">
                  <c:v>8.3413000000000004</c:v>
                </c:pt>
                <c:pt idx="140">
                  <c:v>8.3409999999999993</c:v>
                </c:pt>
                <c:pt idx="141">
                  <c:v>8.3407999999999998</c:v>
                </c:pt>
                <c:pt idx="142">
                  <c:v>8.3406000000000002</c:v>
                </c:pt>
                <c:pt idx="143">
                  <c:v>8.3404000000000007</c:v>
                </c:pt>
                <c:pt idx="144">
                  <c:v>8.3401999999999994</c:v>
                </c:pt>
                <c:pt idx="145">
                  <c:v>8.34</c:v>
                </c:pt>
                <c:pt idx="146">
                  <c:v>8.3399000000000001</c:v>
                </c:pt>
                <c:pt idx="147">
                  <c:v>8.3397000000000006</c:v>
                </c:pt>
                <c:pt idx="148">
                  <c:v>8.3396000000000008</c:v>
                </c:pt>
                <c:pt idx="149">
                  <c:v>8.3394999999999992</c:v>
                </c:pt>
                <c:pt idx="150">
                  <c:v>8.3393999999999995</c:v>
                </c:pt>
                <c:pt idx="151">
                  <c:v>8.3392999999999997</c:v>
                </c:pt>
                <c:pt idx="152">
                  <c:v>8.3391999999999999</c:v>
                </c:pt>
                <c:pt idx="153">
                  <c:v>8.3391000000000002</c:v>
                </c:pt>
                <c:pt idx="154">
                  <c:v>8.3391000000000002</c:v>
                </c:pt>
                <c:pt idx="155">
                  <c:v>8.3390000000000004</c:v>
                </c:pt>
                <c:pt idx="156">
                  <c:v>8.3390000000000004</c:v>
                </c:pt>
                <c:pt idx="157">
                  <c:v>8.3390000000000004</c:v>
                </c:pt>
                <c:pt idx="158">
                  <c:v>8.3390000000000004</c:v>
                </c:pt>
                <c:pt idx="159">
                  <c:v>8.3390000000000004</c:v>
                </c:pt>
                <c:pt idx="160">
                  <c:v>8.3390000000000004</c:v>
                </c:pt>
                <c:pt idx="161">
                  <c:v>8.3390000000000004</c:v>
                </c:pt>
                <c:pt idx="162">
                  <c:v>8.3390000000000004</c:v>
                </c:pt>
                <c:pt idx="163">
                  <c:v>8.3391000000000002</c:v>
                </c:pt>
                <c:pt idx="164">
                  <c:v>8.3391000000000002</c:v>
                </c:pt>
                <c:pt idx="165">
                  <c:v>8.3391999999999999</c:v>
                </c:pt>
                <c:pt idx="166">
                  <c:v>8.3391999999999999</c:v>
                </c:pt>
                <c:pt idx="167">
                  <c:v>8.3392999999999997</c:v>
                </c:pt>
                <c:pt idx="168">
                  <c:v>8.3393999999999995</c:v>
                </c:pt>
                <c:pt idx="169">
                  <c:v>8.3394999999999992</c:v>
                </c:pt>
                <c:pt idx="170">
                  <c:v>8.3396000000000008</c:v>
                </c:pt>
                <c:pt idx="171">
                  <c:v>8.3397000000000006</c:v>
                </c:pt>
                <c:pt idx="172">
                  <c:v>8.3398000000000003</c:v>
                </c:pt>
                <c:pt idx="173">
                  <c:v>8.3399000000000001</c:v>
                </c:pt>
                <c:pt idx="174">
                  <c:v>8.34</c:v>
                </c:pt>
                <c:pt idx="175">
                  <c:v>8.3400999999999996</c:v>
                </c:pt>
                <c:pt idx="176">
                  <c:v>8.3402999999999992</c:v>
                </c:pt>
                <c:pt idx="177">
                  <c:v>8.3404000000000007</c:v>
                </c:pt>
                <c:pt idx="178">
                  <c:v>8.3405000000000005</c:v>
                </c:pt>
                <c:pt idx="179">
                  <c:v>8.3407</c:v>
                </c:pt>
                <c:pt idx="180">
                  <c:v>8.3407999999999998</c:v>
                </c:pt>
                <c:pt idx="181">
                  <c:v>8.3409999999999993</c:v>
                </c:pt>
                <c:pt idx="182">
                  <c:v>8.3412000000000006</c:v>
                </c:pt>
                <c:pt idx="183">
                  <c:v>8.3413000000000004</c:v>
                </c:pt>
                <c:pt idx="184">
                  <c:v>8.3414999999999999</c:v>
                </c:pt>
                <c:pt idx="185">
                  <c:v>8.3416999999999994</c:v>
                </c:pt>
                <c:pt idx="186">
                  <c:v>8.3419000000000008</c:v>
                </c:pt>
                <c:pt idx="187">
                  <c:v>8.3421000000000003</c:v>
                </c:pt>
                <c:pt idx="188">
                  <c:v>8.3422000000000001</c:v>
                </c:pt>
                <c:pt idx="189">
                  <c:v>8.3423999999999996</c:v>
                </c:pt>
                <c:pt idx="190">
                  <c:v>8.3425999999999991</c:v>
                </c:pt>
                <c:pt idx="191">
                  <c:v>8.3428000000000004</c:v>
                </c:pt>
                <c:pt idx="192">
                  <c:v>8.343</c:v>
                </c:pt>
                <c:pt idx="193">
                  <c:v>8.3432999999999993</c:v>
                </c:pt>
                <c:pt idx="194">
                  <c:v>8.3435000000000006</c:v>
                </c:pt>
                <c:pt idx="195">
                  <c:v>8.3437000000000001</c:v>
                </c:pt>
                <c:pt idx="196">
                  <c:v>8.3438999999999997</c:v>
                </c:pt>
                <c:pt idx="197">
                  <c:v>8.3440999999999992</c:v>
                </c:pt>
                <c:pt idx="198">
                  <c:v>8.3443000000000005</c:v>
                </c:pt>
                <c:pt idx="199">
                  <c:v>8.3445999999999998</c:v>
                </c:pt>
                <c:pt idx="200">
                  <c:v>8.3447999999999993</c:v>
                </c:pt>
                <c:pt idx="201">
                  <c:v>8.3450000000000006</c:v>
                </c:pt>
                <c:pt idx="202">
                  <c:v>8.3452999999999999</c:v>
                </c:pt>
                <c:pt idx="203">
                  <c:v>8.3454999999999995</c:v>
                </c:pt>
                <c:pt idx="204">
                  <c:v>8.3457000000000008</c:v>
                </c:pt>
                <c:pt idx="205">
                  <c:v>8.3459000000000003</c:v>
                </c:pt>
                <c:pt idx="206">
                  <c:v>8.3460000000000001</c:v>
                </c:pt>
                <c:pt idx="207">
                  <c:v>8.3462999999999994</c:v>
                </c:pt>
                <c:pt idx="208">
                  <c:v>8.3465000000000007</c:v>
                </c:pt>
                <c:pt idx="209">
                  <c:v>8.3468</c:v>
                </c:pt>
                <c:pt idx="210">
                  <c:v>8.3470999999999993</c:v>
                </c:pt>
                <c:pt idx="211">
                  <c:v>8.3473000000000006</c:v>
                </c:pt>
                <c:pt idx="212">
                  <c:v>8.3475999999999999</c:v>
                </c:pt>
                <c:pt idx="213">
                  <c:v>8.3478999999999992</c:v>
                </c:pt>
                <c:pt idx="214">
                  <c:v>8.3482000000000003</c:v>
                </c:pt>
                <c:pt idx="215">
                  <c:v>8.3484999999999996</c:v>
                </c:pt>
                <c:pt idx="216">
                  <c:v>8.3486999999999991</c:v>
                </c:pt>
                <c:pt idx="217">
                  <c:v>8.3490000000000002</c:v>
                </c:pt>
                <c:pt idx="218">
                  <c:v>8.3492999999999995</c:v>
                </c:pt>
                <c:pt idx="219">
                  <c:v>8.3496000000000006</c:v>
                </c:pt>
                <c:pt idx="220">
                  <c:v>8.3498999999999999</c:v>
                </c:pt>
                <c:pt idx="221">
                  <c:v>8.3501999999999992</c:v>
                </c:pt>
                <c:pt idx="222">
                  <c:v>8.3505000000000003</c:v>
                </c:pt>
                <c:pt idx="223">
                  <c:v>8.3507999999999996</c:v>
                </c:pt>
                <c:pt idx="224">
                  <c:v>8.3511000000000006</c:v>
                </c:pt>
                <c:pt idx="225">
                  <c:v>8.3513999999999999</c:v>
                </c:pt>
                <c:pt idx="226">
                  <c:v>8.3515999999999995</c:v>
                </c:pt>
                <c:pt idx="227">
                  <c:v>8.3519000000000005</c:v>
                </c:pt>
                <c:pt idx="228">
                  <c:v>8.3521999999999998</c:v>
                </c:pt>
                <c:pt idx="229">
                  <c:v>8.3524999999999991</c:v>
                </c:pt>
                <c:pt idx="230">
                  <c:v>8.3528000000000002</c:v>
                </c:pt>
                <c:pt idx="231">
                  <c:v>8.3530999999999995</c:v>
                </c:pt>
                <c:pt idx="232">
                  <c:v>8.3534000000000006</c:v>
                </c:pt>
                <c:pt idx="233">
                  <c:v>8.3536999999999999</c:v>
                </c:pt>
                <c:pt idx="234">
                  <c:v>8.3539999999999992</c:v>
                </c:pt>
                <c:pt idx="235">
                  <c:v>8.3543000000000003</c:v>
                </c:pt>
                <c:pt idx="236">
                  <c:v>8.3545999999999996</c:v>
                </c:pt>
                <c:pt idx="237">
                  <c:v>8.3549000000000007</c:v>
                </c:pt>
                <c:pt idx="238">
                  <c:v>8.3552</c:v>
                </c:pt>
                <c:pt idx="239">
                  <c:v>8.3554999999999993</c:v>
                </c:pt>
                <c:pt idx="240">
                  <c:v>8.3558000000000003</c:v>
                </c:pt>
                <c:pt idx="241">
                  <c:v>8.3560999999999996</c:v>
                </c:pt>
                <c:pt idx="242">
                  <c:v>8.3564000000000007</c:v>
                </c:pt>
                <c:pt idx="243">
                  <c:v>8.3567</c:v>
                </c:pt>
                <c:pt idx="244">
                  <c:v>8.3569999999999993</c:v>
                </c:pt>
                <c:pt idx="245">
                  <c:v>8.3573000000000004</c:v>
                </c:pt>
                <c:pt idx="246">
                  <c:v>8.3575999999999997</c:v>
                </c:pt>
                <c:pt idx="247">
                  <c:v>8.3579000000000008</c:v>
                </c:pt>
                <c:pt idx="248">
                  <c:v>8.3582000000000001</c:v>
                </c:pt>
                <c:pt idx="249">
                  <c:v>8.3584999999999994</c:v>
                </c:pt>
                <c:pt idx="250">
                  <c:v>8.3588000000000005</c:v>
                </c:pt>
                <c:pt idx="251">
                  <c:v>8.3590999999999998</c:v>
                </c:pt>
                <c:pt idx="252">
                  <c:v>8.3594000000000008</c:v>
                </c:pt>
                <c:pt idx="253">
                  <c:v>8.3597000000000001</c:v>
                </c:pt>
                <c:pt idx="254">
                  <c:v>8.36</c:v>
                </c:pt>
                <c:pt idx="255">
                  <c:v>8.3603000000000005</c:v>
                </c:pt>
                <c:pt idx="256">
                  <c:v>8.3605</c:v>
                </c:pt>
                <c:pt idx="257">
                  <c:v>8.3607999999999993</c:v>
                </c:pt>
                <c:pt idx="258">
                  <c:v>8.3611000000000004</c:v>
                </c:pt>
                <c:pt idx="259">
                  <c:v>8.3613999999999997</c:v>
                </c:pt>
                <c:pt idx="260">
                  <c:v>8.3617000000000008</c:v>
                </c:pt>
                <c:pt idx="261">
                  <c:v>8.3620000000000001</c:v>
                </c:pt>
                <c:pt idx="262">
                  <c:v>8.3622999999999994</c:v>
                </c:pt>
                <c:pt idx="263">
                  <c:v>8.3626000000000005</c:v>
                </c:pt>
                <c:pt idx="264">
                  <c:v>8.3628999999999998</c:v>
                </c:pt>
                <c:pt idx="265">
                  <c:v>8.3632000000000009</c:v>
                </c:pt>
                <c:pt idx="266">
                  <c:v>8.3635000000000002</c:v>
                </c:pt>
                <c:pt idx="267">
                  <c:v>8.3636999999999997</c:v>
                </c:pt>
                <c:pt idx="268">
                  <c:v>8.3640000000000008</c:v>
                </c:pt>
                <c:pt idx="269">
                  <c:v>8.3643000000000001</c:v>
                </c:pt>
                <c:pt idx="270">
                  <c:v>8.3645999999999994</c:v>
                </c:pt>
                <c:pt idx="271">
                  <c:v>8.3649000000000004</c:v>
                </c:pt>
                <c:pt idx="272">
                  <c:v>8.3651999999999997</c:v>
                </c:pt>
                <c:pt idx="273">
                  <c:v>8.3653999999999993</c:v>
                </c:pt>
                <c:pt idx="274">
                  <c:v>8.3657000000000004</c:v>
                </c:pt>
                <c:pt idx="275">
                  <c:v>8.3659999999999997</c:v>
                </c:pt>
                <c:pt idx="276">
                  <c:v>8.3663000000000007</c:v>
                </c:pt>
                <c:pt idx="277">
                  <c:v>8.3666</c:v>
                </c:pt>
                <c:pt idx="278">
                  <c:v>8.3667999999999996</c:v>
                </c:pt>
                <c:pt idx="279">
                  <c:v>8.3671000000000006</c:v>
                </c:pt>
                <c:pt idx="280">
                  <c:v>8.3673999999999999</c:v>
                </c:pt>
                <c:pt idx="281">
                  <c:v>8.3676999999999992</c:v>
                </c:pt>
                <c:pt idx="282">
                  <c:v>8.3679000000000006</c:v>
                </c:pt>
                <c:pt idx="283">
                  <c:v>8.3681999999999999</c:v>
                </c:pt>
                <c:pt idx="284">
                  <c:v>8.3684999999999992</c:v>
                </c:pt>
                <c:pt idx="285">
                  <c:v>8.3688000000000002</c:v>
                </c:pt>
                <c:pt idx="286">
                  <c:v>8.3689999999999998</c:v>
                </c:pt>
                <c:pt idx="287">
                  <c:v>8.3693000000000008</c:v>
                </c:pt>
                <c:pt idx="288">
                  <c:v>8.3696000000000002</c:v>
                </c:pt>
                <c:pt idx="289">
                  <c:v>8.3697999999999997</c:v>
                </c:pt>
                <c:pt idx="290">
                  <c:v>8.3701000000000008</c:v>
                </c:pt>
                <c:pt idx="291">
                  <c:v>8.3704000000000001</c:v>
                </c:pt>
                <c:pt idx="292">
                  <c:v>8.3705999999999996</c:v>
                </c:pt>
                <c:pt idx="293">
                  <c:v>8.3709000000000007</c:v>
                </c:pt>
                <c:pt idx="294">
                  <c:v>8.3712</c:v>
                </c:pt>
                <c:pt idx="295">
                  <c:v>8.3713999999999995</c:v>
                </c:pt>
                <c:pt idx="296">
                  <c:v>8.3717000000000006</c:v>
                </c:pt>
                <c:pt idx="297">
                  <c:v>8.3719000000000001</c:v>
                </c:pt>
                <c:pt idx="298">
                  <c:v>8.3721999999999994</c:v>
                </c:pt>
                <c:pt idx="299">
                  <c:v>8.3725000000000005</c:v>
                </c:pt>
                <c:pt idx="300">
                  <c:v>8.3727</c:v>
                </c:pt>
                <c:pt idx="301">
                  <c:v>8.3729999999999993</c:v>
                </c:pt>
                <c:pt idx="302">
                  <c:v>8.3732000000000006</c:v>
                </c:pt>
                <c:pt idx="303">
                  <c:v>8.3734999999999999</c:v>
                </c:pt>
                <c:pt idx="304">
                  <c:v>8.3736999999999995</c:v>
                </c:pt>
                <c:pt idx="305">
                  <c:v>8.3740000000000006</c:v>
                </c:pt>
                <c:pt idx="306">
                  <c:v>8.3742000000000001</c:v>
                </c:pt>
                <c:pt idx="307">
                  <c:v>8.3743999999999996</c:v>
                </c:pt>
                <c:pt idx="308">
                  <c:v>8.3744999999999994</c:v>
                </c:pt>
                <c:pt idx="309">
                  <c:v>8.3748000000000005</c:v>
                </c:pt>
                <c:pt idx="310">
                  <c:v>8.3750999999999998</c:v>
                </c:pt>
                <c:pt idx="311">
                  <c:v>8.3752999999999993</c:v>
                </c:pt>
                <c:pt idx="312">
                  <c:v>8.3756000000000004</c:v>
                </c:pt>
                <c:pt idx="313">
                  <c:v>8.3758999999999997</c:v>
                </c:pt>
                <c:pt idx="314">
                  <c:v>8.3760999999999992</c:v>
                </c:pt>
                <c:pt idx="315">
                  <c:v>8.3764000000000003</c:v>
                </c:pt>
                <c:pt idx="316">
                  <c:v>8.3766999999999996</c:v>
                </c:pt>
                <c:pt idx="317">
                  <c:v>8.3768999999999991</c:v>
                </c:pt>
                <c:pt idx="318">
                  <c:v>8.3772000000000002</c:v>
                </c:pt>
                <c:pt idx="319">
                  <c:v>8.3774999999999995</c:v>
                </c:pt>
                <c:pt idx="320">
                  <c:v>8.3777000000000008</c:v>
                </c:pt>
                <c:pt idx="321">
                  <c:v>8.3780000000000001</c:v>
                </c:pt>
                <c:pt idx="322">
                  <c:v>8.3782999999999994</c:v>
                </c:pt>
                <c:pt idx="323">
                  <c:v>8.3785000000000007</c:v>
                </c:pt>
                <c:pt idx="324">
                  <c:v>8.3788</c:v>
                </c:pt>
                <c:pt idx="325">
                  <c:v>8.3789999999999996</c:v>
                </c:pt>
                <c:pt idx="326">
                  <c:v>8.3793000000000006</c:v>
                </c:pt>
                <c:pt idx="327">
                  <c:v>8.3795000000000002</c:v>
                </c:pt>
                <c:pt idx="328">
                  <c:v>8.3797999999999995</c:v>
                </c:pt>
                <c:pt idx="329">
                  <c:v>8.3801000000000005</c:v>
                </c:pt>
                <c:pt idx="330">
                  <c:v>8.3803000000000001</c:v>
                </c:pt>
                <c:pt idx="331">
                  <c:v>8.3805999999999994</c:v>
                </c:pt>
                <c:pt idx="332">
                  <c:v>8.3808000000000007</c:v>
                </c:pt>
                <c:pt idx="333">
                  <c:v>8.3810000000000002</c:v>
                </c:pt>
                <c:pt idx="334">
                  <c:v>8.3812999999999995</c:v>
                </c:pt>
                <c:pt idx="335">
                  <c:v>8.3815000000000008</c:v>
                </c:pt>
                <c:pt idx="336">
                  <c:v>8.3818000000000001</c:v>
                </c:pt>
                <c:pt idx="337">
                  <c:v>8.3819999999999997</c:v>
                </c:pt>
                <c:pt idx="338">
                  <c:v>8.3823000000000008</c:v>
                </c:pt>
                <c:pt idx="339">
                  <c:v>8.3825000000000003</c:v>
                </c:pt>
                <c:pt idx="340">
                  <c:v>8.3826999999999998</c:v>
                </c:pt>
                <c:pt idx="341">
                  <c:v>8.3829999999999991</c:v>
                </c:pt>
                <c:pt idx="342">
                  <c:v>8.3832000000000004</c:v>
                </c:pt>
                <c:pt idx="343">
                  <c:v>8.3834</c:v>
                </c:pt>
                <c:pt idx="344">
                  <c:v>8.3836999999999993</c:v>
                </c:pt>
                <c:pt idx="345">
                  <c:v>8.3839000000000006</c:v>
                </c:pt>
                <c:pt idx="346">
                  <c:v>8.3841000000000001</c:v>
                </c:pt>
                <c:pt idx="347">
                  <c:v>8.3843999999999994</c:v>
                </c:pt>
                <c:pt idx="348">
                  <c:v>8.3846000000000007</c:v>
                </c:pt>
                <c:pt idx="349">
                  <c:v>8.3848000000000003</c:v>
                </c:pt>
                <c:pt idx="350">
                  <c:v>8.3850999999999996</c:v>
                </c:pt>
                <c:pt idx="351">
                  <c:v>8.3853000000000009</c:v>
                </c:pt>
                <c:pt idx="352">
                  <c:v>8.3855000000000004</c:v>
                </c:pt>
                <c:pt idx="353">
                  <c:v>8.3856999999999999</c:v>
                </c:pt>
                <c:pt idx="354">
                  <c:v>8.3859999999999992</c:v>
                </c:pt>
                <c:pt idx="355">
                  <c:v>8.3862000000000005</c:v>
                </c:pt>
                <c:pt idx="356">
                  <c:v>8.3864000000000001</c:v>
                </c:pt>
                <c:pt idx="357">
                  <c:v>8.3865999999999996</c:v>
                </c:pt>
                <c:pt idx="358">
                  <c:v>8.3867999999999991</c:v>
                </c:pt>
                <c:pt idx="359">
                  <c:v>8.3871000000000002</c:v>
                </c:pt>
                <c:pt idx="360">
                  <c:v>8.3872999999999998</c:v>
                </c:pt>
                <c:pt idx="361">
                  <c:v>8.3874999999999993</c:v>
                </c:pt>
                <c:pt idx="362">
                  <c:v>8.3877000000000006</c:v>
                </c:pt>
                <c:pt idx="363">
                  <c:v>8.3879000000000001</c:v>
                </c:pt>
                <c:pt idx="364">
                  <c:v>8.3880999999999997</c:v>
                </c:pt>
                <c:pt idx="365">
                  <c:v>8.3882999999999992</c:v>
                </c:pt>
                <c:pt idx="366">
                  <c:v>8.3885000000000005</c:v>
                </c:pt>
                <c:pt idx="367">
                  <c:v>8.3887</c:v>
                </c:pt>
                <c:pt idx="368">
                  <c:v>8.3889999999999993</c:v>
                </c:pt>
                <c:pt idx="369">
                  <c:v>8.3892000000000007</c:v>
                </c:pt>
                <c:pt idx="370">
                  <c:v>8.3894000000000002</c:v>
                </c:pt>
                <c:pt idx="371">
                  <c:v>8.3895999999999997</c:v>
                </c:pt>
                <c:pt idx="372">
                  <c:v>8.3897999999999993</c:v>
                </c:pt>
                <c:pt idx="373">
                  <c:v>8.39</c:v>
                </c:pt>
                <c:pt idx="374">
                  <c:v>8.3902000000000001</c:v>
                </c:pt>
                <c:pt idx="375">
                  <c:v>8.3903999999999996</c:v>
                </c:pt>
                <c:pt idx="376">
                  <c:v>8.3905999999999992</c:v>
                </c:pt>
                <c:pt idx="377">
                  <c:v>8.3908000000000005</c:v>
                </c:pt>
                <c:pt idx="378">
                  <c:v>8.391</c:v>
                </c:pt>
                <c:pt idx="379">
                  <c:v>8.3911999999999995</c:v>
                </c:pt>
                <c:pt idx="380">
                  <c:v>8.3914000000000009</c:v>
                </c:pt>
                <c:pt idx="381">
                  <c:v>8.3916000000000004</c:v>
                </c:pt>
                <c:pt idx="382">
                  <c:v>8.3917999999999999</c:v>
                </c:pt>
                <c:pt idx="383">
                  <c:v>8.3918999999999997</c:v>
                </c:pt>
                <c:pt idx="384">
                  <c:v>8.3920999999999992</c:v>
                </c:pt>
                <c:pt idx="385">
                  <c:v>8.3923000000000005</c:v>
                </c:pt>
                <c:pt idx="386">
                  <c:v>8.3925000000000001</c:v>
                </c:pt>
                <c:pt idx="387">
                  <c:v>8.3926999999999996</c:v>
                </c:pt>
                <c:pt idx="388">
                  <c:v>8.3928999999999991</c:v>
                </c:pt>
                <c:pt idx="389">
                  <c:v>8.3931000000000004</c:v>
                </c:pt>
                <c:pt idx="390">
                  <c:v>8.3933</c:v>
                </c:pt>
                <c:pt idx="391">
                  <c:v>8.3933999999999997</c:v>
                </c:pt>
                <c:pt idx="392">
                  <c:v>8.3935999999999993</c:v>
                </c:pt>
                <c:pt idx="393">
                  <c:v>8.3938000000000006</c:v>
                </c:pt>
                <c:pt idx="394">
                  <c:v>8.3940000000000001</c:v>
                </c:pt>
                <c:pt idx="395">
                  <c:v>8.3941999999999997</c:v>
                </c:pt>
                <c:pt idx="396">
                  <c:v>8.3943999999999992</c:v>
                </c:pt>
                <c:pt idx="397">
                  <c:v>8.3945000000000007</c:v>
                </c:pt>
                <c:pt idx="398">
                  <c:v>8.3947000000000003</c:v>
                </c:pt>
                <c:pt idx="399">
                  <c:v>8.3948999999999998</c:v>
                </c:pt>
                <c:pt idx="400">
                  <c:v>8.3950999999999993</c:v>
                </c:pt>
                <c:pt idx="401">
                  <c:v>8.3952000000000009</c:v>
                </c:pt>
                <c:pt idx="402">
                  <c:v>8.3954000000000004</c:v>
                </c:pt>
                <c:pt idx="403">
                  <c:v>8.3956</c:v>
                </c:pt>
                <c:pt idx="404">
                  <c:v>8.3957999999999995</c:v>
                </c:pt>
                <c:pt idx="405">
                  <c:v>8.3958999999999993</c:v>
                </c:pt>
                <c:pt idx="406">
                  <c:v>8.3961000000000006</c:v>
                </c:pt>
                <c:pt idx="407">
                  <c:v>8.3963000000000001</c:v>
                </c:pt>
                <c:pt idx="408">
                  <c:v>8.3964999999999996</c:v>
                </c:pt>
                <c:pt idx="409">
                  <c:v>8.3964999999999996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EF3D-294F-9752-1E5039472F3F}"/>
            </c:ext>
          </c:extLst>
        </c:ser>
        <c:ser>
          <c:idx val="1"/>
          <c:order val="1"/>
          <c:tx>
            <c:strRef>
              <c:f>experimental_data!$D$6</c:f>
              <c:strCache>
                <c:ptCount val="1"/>
                <c:pt idx="0">
                  <c:v>pH (25C)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rnd">
                <a:solidFill>
                  <a:schemeClr val="accen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xVal>
            <c:numRef>
              <c:f>experimental_data!$C$8:$C$14</c:f>
              <c:numCache>
                <c:formatCode>0.00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7</c:v>
                </c:pt>
                <c:pt idx="4">
                  <c:v>14</c:v>
                </c:pt>
                <c:pt idx="5">
                  <c:v>21</c:v>
                </c:pt>
                <c:pt idx="6">
                  <c:v>28</c:v>
                </c:pt>
              </c:numCache>
            </c:numRef>
          </c:xVal>
          <c:yVal>
            <c:numRef>
              <c:f>experimental_data!$D$8:$D$14</c:f>
              <c:numCache>
                <c:formatCode>General</c:formatCode>
                <c:ptCount val="7"/>
                <c:pt idx="0">
                  <c:v>7</c:v>
                </c:pt>
                <c:pt idx="1">
                  <c:v>8</c:v>
                </c:pt>
                <c:pt idx="2">
                  <c:v>8</c:v>
                </c:pt>
                <c:pt idx="3">
                  <c:v>7.75</c:v>
                </c:pt>
                <c:pt idx="4">
                  <c:v>7.9</c:v>
                </c:pt>
                <c:pt idx="5">
                  <c:v>8.8000000000000007</c:v>
                </c:pt>
                <c:pt idx="6">
                  <c:v>9.1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EF3D-294F-9752-1E5039472F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4650792"/>
        <c:axId val="234651176"/>
      </c:scatterChart>
      <c:valAx>
        <c:axId val="234650792"/>
        <c:scaling>
          <c:orientation val="minMax"/>
          <c:max val="30"/>
          <c:min val="0"/>
        </c:scaling>
        <c:delete val="0"/>
        <c:axPos val="b"/>
        <c:majorGridlines>
          <c:spPr>
            <a:ln w="9525" cap="flat" cmpd="sng" algn="ctr">
              <a:solidFill>
                <a:srgbClr val="00B050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cap="all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Time (days)</a:t>
                </a:r>
              </a:p>
            </c:rich>
          </c:tx>
          <c:layout>
            <c:manualLayout>
              <c:xMode val="edge"/>
              <c:yMode val="edge"/>
              <c:x val="0.43653324539690358"/>
              <c:y val="0.800129709448658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cap="all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4651176"/>
        <c:crosses val="autoZero"/>
        <c:crossBetween val="midCat"/>
      </c:valAx>
      <c:valAx>
        <c:axId val="234651176"/>
        <c:scaling>
          <c:orientation val="minMax"/>
          <c:min val="4"/>
        </c:scaling>
        <c:delete val="0"/>
        <c:axPos val="l"/>
        <c:majorGridlines>
          <c:spPr>
            <a:ln w="9525" cap="flat" cmpd="sng" algn="ctr">
              <a:solidFill>
                <a:srgbClr val="00B050">
                  <a:alpha val="77000"/>
                </a:srgb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cap="all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pH</a:t>
                </a:r>
              </a:p>
            </c:rich>
          </c:tx>
          <c:layout>
            <c:manualLayout>
              <c:xMode val="edge"/>
              <c:yMode val="edge"/>
              <c:x val="3.3519641686876732E-2"/>
              <c:y val="0.3806830856484982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cap="all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5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46507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1964986830406528"/>
          <c:y val="0.86767590483766188"/>
          <c:w val="0.37978469488702532"/>
          <c:h val="0.1323240951623381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accent5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200" b="1" i="0" u="none" strike="noStrike" kern="1200" spc="100" baseline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  <a:ea typeface="+mn-ea"/>
                <a:cs typeface="+mn-cs"/>
              </a:defRPr>
            </a:pPr>
            <a:r>
              <a:rPr lang="en-US" sz="1200" b="1" i="0" u="none" strike="noStrike" kern="1200" spc="100" baseline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High Clay_KCl</a:t>
            </a:r>
          </a:p>
        </c:rich>
      </c:tx>
      <c:layout>
        <c:manualLayout>
          <c:xMode val="edge"/>
          <c:yMode val="edge"/>
          <c:x val="0.36691823890178377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200" b="1" i="0" u="none" strike="noStrike" kern="1200" spc="100" baseline="0">
              <a:solidFill>
                <a:schemeClr val="tx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Georgia" panose="02040502050405020303" pitchFamily="18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8958538385826758E-2"/>
          <c:y val="0.14053912216969153"/>
          <c:w val="0.84244873687664046"/>
          <c:h val="0.57943877696926116"/>
        </c:manualLayout>
      </c:layout>
      <c:scatterChart>
        <c:scatterStyle val="smoothMarker"/>
        <c:varyColors val="0"/>
        <c:ser>
          <c:idx val="0"/>
          <c:order val="0"/>
          <c:tx>
            <c:strRef>
              <c:f>time.dat!$H$15</c:f>
              <c:strCache>
                <c:ptCount val="1"/>
                <c:pt idx="0">
                  <c:v>pH (95C)</c:v>
                </c:pt>
              </c:strCache>
            </c:strRef>
          </c:tx>
          <c:spPr>
            <a:ln w="22225" cap="rnd">
              <a:solidFill>
                <a:srgbClr val="00B0F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xVal>
            <c:numRef>
              <c:f>time.dat!$A$16:$A$6022</c:f>
              <c:numCache>
                <c:formatCode>0.00</c:formatCode>
                <c:ptCount val="6007"/>
                <c:pt idx="0">
                  <c:v>0</c:v>
                </c:pt>
                <c:pt idx="1">
                  <c:v>6.9444067348000002E-2</c:v>
                </c:pt>
                <c:pt idx="2">
                  <c:v>0.13888817122000002</c:v>
                </c:pt>
                <c:pt idx="3">
                  <c:v>0.20833223856800001</c:v>
                </c:pt>
                <c:pt idx="4">
                  <c:v>0.27777634244000005</c:v>
                </c:pt>
                <c:pt idx="5">
                  <c:v>0.34722040978800001</c:v>
                </c:pt>
                <c:pt idx="6">
                  <c:v>0.41666433104</c:v>
                </c:pt>
                <c:pt idx="7">
                  <c:v>0.48610850795999999</c:v>
                </c:pt>
                <c:pt idx="8">
                  <c:v>0.55555268488000009</c:v>
                </c:pt>
                <c:pt idx="9">
                  <c:v>0.62499686180000003</c:v>
                </c:pt>
                <c:pt idx="10">
                  <c:v>0.69444067348000005</c:v>
                </c:pt>
                <c:pt idx="11">
                  <c:v>0.76388485039999998</c:v>
                </c:pt>
                <c:pt idx="12">
                  <c:v>0.83332902732000003</c:v>
                </c:pt>
                <c:pt idx="13">
                  <c:v>0.90277320424000007</c:v>
                </c:pt>
                <c:pt idx="14">
                  <c:v>0.97221701591999998</c:v>
                </c:pt>
                <c:pt idx="15">
                  <c:v>1.0006893001199999</c:v>
                </c:pt>
                <c:pt idx="16">
                  <c:v>1.0416611928399999</c:v>
                </c:pt>
                <c:pt idx="17">
                  <c:v>1.1111053697600002</c:v>
                </c:pt>
                <c:pt idx="18">
                  <c:v>1.18054954668</c:v>
                </c:pt>
                <c:pt idx="19">
                  <c:v>1.24999335836</c:v>
                </c:pt>
                <c:pt idx="20">
                  <c:v>1.3194375352800001</c:v>
                </c:pt>
                <c:pt idx="21">
                  <c:v>1.3888817121999999</c:v>
                </c:pt>
                <c:pt idx="22">
                  <c:v>1.4583258891199999</c:v>
                </c:pt>
                <c:pt idx="23">
                  <c:v>1.5277697008</c:v>
                </c:pt>
                <c:pt idx="24">
                  <c:v>1.59721387772</c:v>
                </c:pt>
                <c:pt idx="25">
                  <c:v>1.6666580546400001</c:v>
                </c:pt>
                <c:pt idx="26">
                  <c:v>1.7361022315599999</c:v>
                </c:pt>
                <c:pt idx="27">
                  <c:v>1.8055460432399999</c:v>
                </c:pt>
                <c:pt idx="28">
                  <c:v>1.8749902201600002</c:v>
                </c:pt>
                <c:pt idx="29">
                  <c:v>1.9444343970800002</c:v>
                </c:pt>
                <c:pt idx="30">
                  <c:v>2.013878574</c:v>
                </c:pt>
                <c:pt idx="31">
                  <c:v>2.0833223856799998</c:v>
                </c:pt>
                <c:pt idx="32">
                  <c:v>2.1527665626000001</c:v>
                </c:pt>
                <c:pt idx="33">
                  <c:v>2.2222107395200004</c:v>
                </c:pt>
                <c:pt idx="34">
                  <c:v>2.2916549164400002</c:v>
                </c:pt>
                <c:pt idx="35">
                  <c:v>2.36109872812</c:v>
                </c:pt>
                <c:pt idx="36">
                  <c:v>2.4305429050400003</c:v>
                </c:pt>
                <c:pt idx="37">
                  <c:v>2.4999870819600001</c:v>
                </c:pt>
                <c:pt idx="38">
                  <c:v>2.5694312588799999</c:v>
                </c:pt>
                <c:pt idx="39">
                  <c:v>2.6388750705600001</c:v>
                </c:pt>
                <c:pt idx="40">
                  <c:v>2.70831924748</c:v>
                </c:pt>
                <c:pt idx="41">
                  <c:v>2.7777634243999998</c:v>
                </c:pt>
                <c:pt idx="42">
                  <c:v>2.8472076013200001</c:v>
                </c:pt>
                <c:pt idx="43">
                  <c:v>2.9166514129999999</c:v>
                </c:pt>
                <c:pt idx="44">
                  <c:v>2.9860955899200001</c:v>
                </c:pt>
                <c:pt idx="45">
                  <c:v>3.0006788926400003</c:v>
                </c:pt>
                <c:pt idx="46">
                  <c:v>3.0555397668400004</c:v>
                </c:pt>
                <c:pt idx="47">
                  <c:v>3.1249835785199997</c:v>
                </c:pt>
                <c:pt idx="48">
                  <c:v>3.19442775544</c:v>
                </c:pt>
                <c:pt idx="49">
                  <c:v>3.2638719323600003</c:v>
                </c:pt>
                <c:pt idx="50">
                  <c:v>3.3333161092800001</c:v>
                </c:pt>
                <c:pt idx="51">
                  <c:v>3.4027599209599999</c:v>
                </c:pt>
                <c:pt idx="52">
                  <c:v>3.4722040978800002</c:v>
                </c:pt>
                <c:pt idx="53">
                  <c:v>3.5416482748000004</c:v>
                </c:pt>
                <c:pt idx="54">
                  <c:v>3.6110924517200003</c:v>
                </c:pt>
                <c:pt idx="55">
                  <c:v>3.6805380896000002</c:v>
                </c:pt>
                <c:pt idx="56">
                  <c:v>3.7499811708000004</c:v>
                </c:pt>
                <c:pt idx="57">
                  <c:v>3.8194242519999997</c:v>
                </c:pt>
                <c:pt idx="58">
                  <c:v>3.8888673331999999</c:v>
                </c:pt>
                <c:pt idx="59">
                  <c:v>3.9583140667999999</c:v>
                </c:pt>
                <c:pt idx="60">
                  <c:v>4.0277571480000001</c:v>
                </c:pt>
                <c:pt idx="61">
                  <c:v>4.0972002292000003</c:v>
                </c:pt>
                <c:pt idx="62">
                  <c:v>4.1666433104000005</c:v>
                </c:pt>
                <c:pt idx="63">
                  <c:v>4.236090044</c:v>
                </c:pt>
                <c:pt idx="64">
                  <c:v>4.3055331252000002</c:v>
                </c:pt>
                <c:pt idx="65">
                  <c:v>4.3749762064000004</c:v>
                </c:pt>
                <c:pt idx="66">
                  <c:v>4.4444229399999999</c:v>
                </c:pt>
                <c:pt idx="67">
                  <c:v>4.5138660212000001</c:v>
                </c:pt>
                <c:pt idx="68">
                  <c:v>4.5833091024000003</c:v>
                </c:pt>
                <c:pt idx="69">
                  <c:v>4.6527521835999996</c:v>
                </c:pt>
                <c:pt idx="70">
                  <c:v>4.7221989172000001</c:v>
                </c:pt>
                <c:pt idx="71">
                  <c:v>4.7916419984000003</c:v>
                </c:pt>
                <c:pt idx="72">
                  <c:v>4.8610850795999996</c:v>
                </c:pt>
                <c:pt idx="73">
                  <c:v>4.9305281607999998</c:v>
                </c:pt>
                <c:pt idx="74">
                  <c:v>4.9999748944000002</c:v>
                </c:pt>
                <c:pt idx="75">
                  <c:v>5.0694179756000004</c:v>
                </c:pt>
                <c:pt idx="76">
                  <c:v>5.1388610568000006</c:v>
                </c:pt>
                <c:pt idx="77">
                  <c:v>5.2083077904000001</c:v>
                </c:pt>
                <c:pt idx="78">
                  <c:v>5.2777508716000003</c:v>
                </c:pt>
                <c:pt idx="79">
                  <c:v>5.3471939528000005</c:v>
                </c:pt>
                <c:pt idx="80">
                  <c:v>5.4166370340000007</c:v>
                </c:pt>
                <c:pt idx="81">
                  <c:v>5.4860837676000003</c:v>
                </c:pt>
                <c:pt idx="82">
                  <c:v>5.5555268487999996</c:v>
                </c:pt>
                <c:pt idx="83">
                  <c:v>5.6249699299999998</c:v>
                </c:pt>
                <c:pt idx="84">
                  <c:v>5.6944166636000002</c:v>
                </c:pt>
                <c:pt idx="85">
                  <c:v>5.7638597448000004</c:v>
                </c:pt>
                <c:pt idx="86">
                  <c:v>5.8333028259999997</c:v>
                </c:pt>
                <c:pt idx="87">
                  <c:v>5.9027459071999999</c:v>
                </c:pt>
                <c:pt idx="88">
                  <c:v>5.9721926407999995</c:v>
                </c:pt>
                <c:pt idx="89">
                  <c:v>6.0416357219999997</c:v>
                </c:pt>
                <c:pt idx="90">
                  <c:v>6.1110788031999999</c:v>
                </c:pt>
                <c:pt idx="91">
                  <c:v>6.1805218844000001</c:v>
                </c:pt>
                <c:pt idx="92">
                  <c:v>6.2499686180000005</c:v>
                </c:pt>
                <c:pt idx="93">
                  <c:v>6.3194116992000007</c:v>
                </c:pt>
                <c:pt idx="94">
                  <c:v>6.3888547804000009</c:v>
                </c:pt>
                <c:pt idx="95">
                  <c:v>6.4583015139999995</c:v>
                </c:pt>
                <c:pt idx="96">
                  <c:v>6.5277445951999997</c:v>
                </c:pt>
                <c:pt idx="97">
                  <c:v>6.5971876763999999</c:v>
                </c:pt>
                <c:pt idx="98">
                  <c:v>6.6666307576000001</c:v>
                </c:pt>
                <c:pt idx="99">
                  <c:v>6.7360774911999997</c:v>
                </c:pt>
                <c:pt idx="100">
                  <c:v>6.8055205723999999</c:v>
                </c:pt>
                <c:pt idx="101">
                  <c:v>6.8749636536000001</c:v>
                </c:pt>
                <c:pt idx="102">
                  <c:v>6.9444067347999994</c:v>
                </c:pt>
                <c:pt idx="103">
                  <c:v>7.0006573471999998</c:v>
                </c:pt>
                <c:pt idx="104">
                  <c:v>7.0138534684000007</c:v>
                </c:pt>
                <c:pt idx="105">
                  <c:v>7.0832965496000009</c:v>
                </c:pt>
                <c:pt idx="106">
                  <c:v>7.1527396308000002</c:v>
                </c:pt>
                <c:pt idx="107">
                  <c:v>7.2221863643999997</c:v>
                </c:pt>
                <c:pt idx="108">
                  <c:v>7.2916294455999999</c:v>
                </c:pt>
                <c:pt idx="109">
                  <c:v>7.3610725268000001</c:v>
                </c:pt>
                <c:pt idx="110">
                  <c:v>7.4305156080000003</c:v>
                </c:pt>
                <c:pt idx="111">
                  <c:v>7.4999623416000007</c:v>
                </c:pt>
                <c:pt idx="112">
                  <c:v>7.5694054227999992</c:v>
                </c:pt>
                <c:pt idx="113">
                  <c:v>7.6388485039999994</c:v>
                </c:pt>
                <c:pt idx="114">
                  <c:v>7.7082915851999996</c:v>
                </c:pt>
                <c:pt idx="115">
                  <c:v>7.7777383188</c:v>
                </c:pt>
                <c:pt idx="116">
                  <c:v>7.8471814000000002</c:v>
                </c:pt>
                <c:pt idx="117">
                  <c:v>7.9166244812000004</c:v>
                </c:pt>
                <c:pt idx="118">
                  <c:v>7.9860712147999999</c:v>
                </c:pt>
                <c:pt idx="119">
                  <c:v>8.0555142960000001</c:v>
                </c:pt>
                <c:pt idx="120">
                  <c:v>8.1249573771999994</c:v>
                </c:pt>
                <c:pt idx="121">
                  <c:v>8.1944004584000005</c:v>
                </c:pt>
                <c:pt idx="122">
                  <c:v>8.2638471920000001</c:v>
                </c:pt>
                <c:pt idx="123">
                  <c:v>8.3332902732000012</c:v>
                </c:pt>
                <c:pt idx="124">
                  <c:v>8.4027333544000005</c:v>
                </c:pt>
                <c:pt idx="125">
                  <c:v>8.4721764355999998</c:v>
                </c:pt>
                <c:pt idx="126">
                  <c:v>8.5416231692000011</c:v>
                </c:pt>
                <c:pt idx="127">
                  <c:v>8.6110662504000004</c:v>
                </c:pt>
                <c:pt idx="128">
                  <c:v>8.6805093315999997</c:v>
                </c:pt>
                <c:pt idx="129">
                  <c:v>8.7499560651999992</c:v>
                </c:pt>
                <c:pt idx="130">
                  <c:v>8.8193991464000003</c:v>
                </c:pt>
                <c:pt idx="131">
                  <c:v>8.8888422275999996</c:v>
                </c:pt>
                <c:pt idx="132">
                  <c:v>8.9582853088000007</c:v>
                </c:pt>
                <c:pt idx="133">
                  <c:v>9.0277320424000003</c:v>
                </c:pt>
                <c:pt idx="134">
                  <c:v>9.0971751236000014</c:v>
                </c:pt>
                <c:pt idx="135">
                  <c:v>9.1666182048000007</c:v>
                </c:pt>
                <c:pt idx="136">
                  <c:v>9.236061286</c:v>
                </c:pt>
                <c:pt idx="137">
                  <c:v>9.3055080195999995</c:v>
                </c:pt>
                <c:pt idx="138">
                  <c:v>9.3749511008000006</c:v>
                </c:pt>
                <c:pt idx="139">
                  <c:v>9.4443941819999999</c:v>
                </c:pt>
                <c:pt idx="140">
                  <c:v>9.5138409155999994</c:v>
                </c:pt>
                <c:pt idx="141">
                  <c:v>9.5832839968000005</c:v>
                </c:pt>
                <c:pt idx="142">
                  <c:v>9.6527270779999998</c:v>
                </c:pt>
                <c:pt idx="143">
                  <c:v>9.7221701591999992</c:v>
                </c:pt>
                <c:pt idx="144">
                  <c:v>9.7916168928000005</c:v>
                </c:pt>
                <c:pt idx="145">
                  <c:v>9.8610599740000016</c:v>
                </c:pt>
                <c:pt idx="146">
                  <c:v>9.9305030552000009</c:v>
                </c:pt>
                <c:pt idx="147">
                  <c:v>9.9999497888000004</c:v>
                </c:pt>
                <c:pt idx="148">
                  <c:v>10.06939287</c:v>
                </c:pt>
                <c:pt idx="149">
                  <c:v>10.138835951200001</c:v>
                </c:pt>
                <c:pt idx="150">
                  <c:v>10.2082790324</c:v>
                </c:pt>
                <c:pt idx="151">
                  <c:v>10.277725766</c:v>
                </c:pt>
                <c:pt idx="152">
                  <c:v>10.347168847199999</c:v>
                </c:pt>
                <c:pt idx="153">
                  <c:v>10.4166119284</c:v>
                </c:pt>
                <c:pt idx="154">
                  <c:v>10.486055009599999</c:v>
                </c:pt>
                <c:pt idx="155">
                  <c:v>10.555501743200001</c:v>
                </c:pt>
                <c:pt idx="156">
                  <c:v>10.6249448244</c:v>
                </c:pt>
                <c:pt idx="157">
                  <c:v>10.694387905600001</c:v>
                </c:pt>
                <c:pt idx="158">
                  <c:v>10.763834639200001</c:v>
                </c:pt>
                <c:pt idx="159">
                  <c:v>10.8332777204</c:v>
                </c:pt>
                <c:pt idx="160">
                  <c:v>10.902720801600001</c:v>
                </c:pt>
                <c:pt idx="161">
                  <c:v>10.9721638828</c:v>
                </c:pt>
                <c:pt idx="162">
                  <c:v>11.0416106164</c:v>
                </c:pt>
                <c:pt idx="163">
                  <c:v>11.111053697599999</c:v>
                </c:pt>
                <c:pt idx="164">
                  <c:v>11.1804967788</c:v>
                </c:pt>
                <c:pt idx="165">
                  <c:v>11.24993986</c:v>
                </c:pt>
                <c:pt idx="166">
                  <c:v>11.319386593600001</c:v>
                </c:pt>
                <c:pt idx="167">
                  <c:v>11.3888296748</c:v>
                </c:pt>
                <c:pt idx="168">
                  <c:v>11.458272756000001</c:v>
                </c:pt>
                <c:pt idx="169">
                  <c:v>11.527719489600001</c:v>
                </c:pt>
                <c:pt idx="170">
                  <c:v>11.597162570800002</c:v>
                </c:pt>
                <c:pt idx="171">
                  <c:v>11.666605651999999</c:v>
                </c:pt>
                <c:pt idx="172">
                  <c:v>11.736048733199999</c:v>
                </c:pt>
                <c:pt idx="173">
                  <c:v>11.805495466800002</c:v>
                </c:pt>
                <c:pt idx="174">
                  <c:v>11.874938547999999</c:v>
                </c:pt>
                <c:pt idx="175">
                  <c:v>11.9443816292</c:v>
                </c:pt>
                <c:pt idx="176">
                  <c:v>12.0138247104</c:v>
                </c:pt>
                <c:pt idx="177">
                  <c:v>12.083271443999999</c:v>
                </c:pt>
                <c:pt idx="178">
                  <c:v>12.1527145252</c:v>
                </c:pt>
                <c:pt idx="179">
                  <c:v>12.2221576064</c:v>
                </c:pt>
                <c:pt idx="180">
                  <c:v>12.291604340000001</c:v>
                </c:pt>
                <c:pt idx="181">
                  <c:v>12.3610474212</c:v>
                </c:pt>
                <c:pt idx="182">
                  <c:v>12.430490502400001</c:v>
                </c:pt>
                <c:pt idx="183">
                  <c:v>12.499933583600001</c:v>
                </c:pt>
                <c:pt idx="184">
                  <c:v>12.5693803172</c:v>
                </c:pt>
                <c:pt idx="185">
                  <c:v>12.638823398400001</c:v>
                </c:pt>
                <c:pt idx="186">
                  <c:v>12.708266479600001</c:v>
                </c:pt>
                <c:pt idx="187">
                  <c:v>12.777709560800002</c:v>
                </c:pt>
                <c:pt idx="188">
                  <c:v>12.847156294400001</c:v>
                </c:pt>
                <c:pt idx="189">
                  <c:v>12.916599375599999</c:v>
                </c:pt>
                <c:pt idx="190">
                  <c:v>12.9860424568</c:v>
                </c:pt>
                <c:pt idx="191">
                  <c:v>13.055489190399999</c:v>
                </c:pt>
                <c:pt idx="192">
                  <c:v>13.124932271600001</c:v>
                </c:pt>
                <c:pt idx="193">
                  <c:v>13.1943753528</c:v>
                </c:pt>
                <c:pt idx="194">
                  <c:v>13.263818434000001</c:v>
                </c:pt>
                <c:pt idx="195">
                  <c:v>13.3332651676</c:v>
                </c:pt>
                <c:pt idx="196">
                  <c:v>13.4027082488</c:v>
                </c:pt>
                <c:pt idx="197">
                  <c:v>13.472151330000001</c:v>
                </c:pt>
                <c:pt idx="198">
                  <c:v>13.5415980636</c:v>
                </c:pt>
                <c:pt idx="199">
                  <c:v>13.6110411448</c:v>
                </c:pt>
                <c:pt idx="200">
                  <c:v>13.680484226000001</c:v>
                </c:pt>
                <c:pt idx="201">
                  <c:v>13.7499273072</c:v>
                </c:pt>
                <c:pt idx="202">
                  <c:v>13.819374040800001</c:v>
                </c:pt>
                <c:pt idx="203">
                  <c:v>13.888817122000001</c:v>
                </c:pt>
                <c:pt idx="204">
                  <c:v>13.958260203200002</c:v>
                </c:pt>
                <c:pt idx="205">
                  <c:v>14.0006207384</c:v>
                </c:pt>
                <c:pt idx="206">
                  <c:v>14.027703284399999</c:v>
                </c:pt>
                <c:pt idx="207">
                  <c:v>14.097150017999999</c:v>
                </c:pt>
                <c:pt idx="208">
                  <c:v>14.166593099200002</c:v>
                </c:pt>
                <c:pt idx="209">
                  <c:v>14.236036180399999</c:v>
                </c:pt>
                <c:pt idx="210">
                  <c:v>14.305482913999999</c:v>
                </c:pt>
                <c:pt idx="211">
                  <c:v>14.3749259952</c:v>
                </c:pt>
                <c:pt idx="212">
                  <c:v>14.444369076399999</c:v>
                </c:pt>
                <c:pt idx="213">
                  <c:v>14.5138121576</c:v>
                </c:pt>
                <c:pt idx="214">
                  <c:v>14.5832588912</c:v>
                </c:pt>
                <c:pt idx="215">
                  <c:v>14.652701972400001</c:v>
                </c:pt>
                <c:pt idx="216">
                  <c:v>14.7221450536</c:v>
                </c:pt>
                <c:pt idx="217">
                  <c:v>14.791588134800001</c:v>
                </c:pt>
                <c:pt idx="218">
                  <c:v>14.861034868400001</c:v>
                </c:pt>
                <c:pt idx="219">
                  <c:v>14.9304779496</c:v>
                </c:pt>
                <c:pt idx="220">
                  <c:v>14.999921030800001</c:v>
                </c:pt>
                <c:pt idx="221">
                  <c:v>15.069367764400001</c:v>
                </c:pt>
                <c:pt idx="222">
                  <c:v>15.138810845599998</c:v>
                </c:pt>
                <c:pt idx="223">
                  <c:v>15.208253926800001</c:v>
                </c:pt>
                <c:pt idx="224">
                  <c:v>15.277697007999999</c:v>
                </c:pt>
                <c:pt idx="225">
                  <c:v>15.347143741600002</c:v>
                </c:pt>
                <c:pt idx="226">
                  <c:v>15.416586822799999</c:v>
                </c:pt>
                <c:pt idx="227">
                  <c:v>15.486029904</c:v>
                </c:pt>
                <c:pt idx="228">
                  <c:v>15.5554729852</c:v>
                </c:pt>
                <c:pt idx="229">
                  <c:v>15.624919718799999</c:v>
                </c:pt>
                <c:pt idx="230">
                  <c:v>15.6943628</c:v>
                </c:pt>
                <c:pt idx="231">
                  <c:v>15.7638058812</c:v>
                </c:pt>
                <c:pt idx="232">
                  <c:v>15.833252614800001</c:v>
                </c:pt>
                <c:pt idx="233">
                  <c:v>15.902695696</c:v>
                </c:pt>
                <c:pt idx="234">
                  <c:v>15.9721387772</c:v>
                </c:pt>
                <c:pt idx="235">
                  <c:v>16.041581858400001</c:v>
                </c:pt>
                <c:pt idx="236">
                  <c:v>16.111028592</c:v>
                </c:pt>
                <c:pt idx="237">
                  <c:v>16.1804716732</c:v>
                </c:pt>
                <c:pt idx="238">
                  <c:v>16.249914754399999</c:v>
                </c:pt>
                <c:pt idx="239">
                  <c:v>16.319357835600002</c:v>
                </c:pt>
                <c:pt idx="240">
                  <c:v>16.388804569200001</c:v>
                </c:pt>
                <c:pt idx="241">
                  <c:v>16.458247650400001</c:v>
                </c:pt>
                <c:pt idx="242">
                  <c:v>16.5276907316</c:v>
                </c:pt>
                <c:pt idx="243">
                  <c:v>16.597137465199999</c:v>
                </c:pt>
                <c:pt idx="244">
                  <c:v>16.666580546400002</c:v>
                </c:pt>
                <c:pt idx="245">
                  <c:v>16.736023627600002</c:v>
                </c:pt>
                <c:pt idx="246">
                  <c:v>16.805466708800001</c:v>
                </c:pt>
                <c:pt idx="247">
                  <c:v>16.8749134424</c:v>
                </c:pt>
                <c:pt idx="248">
                  <c:v>16.9443565236</c:v>
                </c:pt>
                <c:pt idx="249">
                  <c:v>17.013799604800003</c:v>
                </c:pt>
                <c:pt idx="250">
                  <c:v>17.083246338400002</c:v>
                </c:pt>
                <c:pt idx="251">
                  <c:v>17.152689419599998</c:v>
                </c:pt>
                <c:pt idx="252">
                  <c:v>17.222132500800001</c:v>
                </c:pt>
                <c:pt idx="253">
                  <c:v>17.291575582</c:v>
                </c:pt>
                <c:pt idx="254">
                  <c:v>17.361022315600003</c:v>
                </c:pt>
                <c:pt idx="255">
                  <c:v>17.430465396799999</c:v>
                </c:pt>
                <c:pt idx="256">
                  <c:v>17.499908478000002</c:v>
                </c:pt>
                <c:pt idx="257">
                  <c:v>17.569351559200001</c:v>
                </c:pt>
                <c:pt idx="258">
                  <c:v>17.638798292800001</c:v>
                </c:pt>
                <c:pt idx="259">
                  <c:v>17.708241374</c:v>
                </c:pt>
                <c:pt idx="260">
                  <c:v>17.777684455199999</c:v>
                </c:pt>
                <c:pt idx="261">
                  <c:v>17.847131188799999</c:v>
                </c:pt>
                <c:pt idx="262">
                  <c:v>17.916574270000002</c:v>
                </c:pt>
                <c:pt idx="263">
                  <c:v>17.986017351200001</c:v>
                </c:pt>
                <c:pt idx="264">
                  <c:v>18.0554604324</c:v>
                </c:pt>
                <c:pt idx="265">
                  <c:v>18.124907166</c:v>
                </c:pt>
                <c:pt idx="266">
                  <c:v>18.194350247200003</c:v>
                </c:pt>
                <c:pt idx="267">
                  <c:v>18.263793328400002</c:v>
                </c:pt>
                <c:pt idx="268">
                  <c:v>18.333236409600001</c:v>
                </c:pt>
                <c:pt idx="269">
                  <c:v>18.402683143200001</c:v>
                </c:pt>
                <c:pt idx="270">
                  <c:v>18.4721262244</c:v>
                </c:pt>
                <c:pt idx="271">
                  <c:v>18.541569305599999</c:v>
                </c:pt>
                <c:pt idx="272">
                  <c:v>18.611016039199999</c:v>
                </c:pt>
                <c:pt idx="273">
                  <c:v>18.680459120399998</c:v>
                </c:pt>
                <c:pt idx="274">
                  <c:v>18.749902201600001</c:v>
                </c:pt>
                <c:pt idx="275">
                  <c:v>18.819345282800001</c:v>
                </c:pt>
                <c:pt idx="276">
                  <c:v>18.8887920164</c:v>
                </c:pt>
                <c:pt idx="277">
                  <c:v>18.958235097599999</c:v>
                </c:pt>
                <c:pt idx="278">
                  <c:v>19.027678178800002</c:v>
                </c:pt>
                <c:pt idx="279">
                  <c:v>19.097121260000002</c:v>
                </c:pt>
                <c:pt idx="280">
                  <c:v>19.166567993600001</c:v>
                </c:pt>
                <c:pt idx="281">
                  <c:v>19.2360110748</c:v>
                </c:pt>
                <c:pt idx="282">
                  <c:v>19.305454156</c:v>
                </c:pt>
                <c:pt idx="283">
                  <c:v>19.374900889599999</c:v>
                </c:pt>
                <c:pt idx="284">
                  <c:v>19.444343970800002</c:v>
                </c:pt>
                <c:pt idx="285">
                  <c:v>19.513787051999998</c:v>
                </c:pt>
                <c:pt idx="286">
                  <c:v>19.583230133200001</c:v>
                </c:pt>
                <c:pt idx="287">
                  <c:v>19.6526768668</c:v>
                </c:pt>
                <c:pt idx="288">
                  <c:v>19.722119948000003</c:v>
                </c:pt>
                <c:pt idx="289">
                  <c:v>19.791563029199999</c:v>
                </c:pt>
                <c:pt idx="290">
                  <c:v>19.861006110400002</c:v>
                </c:pt>
                <c:pt idx="291">
                  <c:v>19.930452844000001</c:v>
                </c:pt>
                <c:pt idx="292">
                  <c:v>19.999895925200001</c:v>
                </c:pt>
                <c:pt idx="293">
                  <c:v>20.0693390064</c:v>
                </c:pt>
                <c:pt idx="294">
                  <c:v>20.138785739999999</c:v>
                </c:pt>
                <c:pt idx="295">
                  <c:v>20.208228821199999</c:v>
                </c:pt>
                <c:pt idx="296">
                  <c:v>20.277671902400002</c:v>
                </c:pt>
                <c:pt idx="297">
                  <c:v>20.347114983600001</c:v>
                </c:pt>
                <c:pt idx="298">
                  <c:v>20.4165617172</c:v>
                </c:pt>
                <c:pt idx="299">
                  <c:v>20.4860047984</c:v>
                </c:pt>
                <c:pt idx="300">
                  <c:v>20.555447879600003</c:v>
                </c:pt>
                <c:pt idx="301">
                  <c:v>20.624894613200002</c:v>
                </c:pt>
                <c:pt idx="302">
                  <c:v>20.694337694399998</c:v>
                </c:pt>
                <c:pt idx="303">
                  <c:v>20.763780775600001</c:v>
                </c:pt>
                <c:pt idx="304">
                  <c:v>20.8332238568</c:v>
                </c:pt>
                <c:pt idx="305">
                  <c:v>20.902670590400003</c:v>
                </c:pt>
                <c:pt idx="306">
                  <c:v>20.972113671599999</c:v>
                </c:pt>
                <c:pt idx="307">
                  <c:v>21.0005841296</c:v>
                </c:pt>
                <c:pt idx="308">
                  <c:v>21.041556752799998</c:v>
                </c:pt>
                <c:pt idx="309">
                  <c:v>21.110999834000001</c:v>
                </c:pt>
                <c:pt idx="310">
                  <c:v>21.180446567600001</c:v>
                </c:pt>
                <c:pt idx="311">
                  <c:v>21.2498896488</c:v>
                </c:pt>
                <c:pt idx="312">
                  <c:v>21.319332729999999</c:v>
                </c:pt>
                <c:pt idx="313">
                  <c:v>21.388779463599999</c:v>
                </c:pt>
                <c:pt idx="314">
                  <c:v>21.458222544800002</c:v>
                </c:pt>
                <c:pt idx="315">
                  <c:v>21.527665626000001</c:v>
                </c:pt>
                <c:pt idx="316">
                  <c:v>21.5971087072</c:v>
                </c:pt>
                <c:pt idx="317">
                  <c:v>21.6665554408</c:v>
                </c:pt>
                <c:pt idx="318">
                  <c:v>21.735998522000003</c:v>
                </c:pt>
                <c:pt idx="319">
                  <c:v>21.805441603200002</c:v>
                </c:pt>
                <c:pt idx="320">
                  <c:v>21.874884684399998</c:v>
                </c:pt>
                <c:pt idx="321">
                  <c:v>21.944331418000001</c:v>
                </c:pt>
                <c:pt idx="322">
                  <c:v>22.0137744992</c:v>
                </c:pt>
                <c:pt idx="323">
                  <c:v>22.083217580400003</c:v>
                </c:pt>
                <c:pt idx="324">
                  <c:v>22.152664314000003</c:v>
                </c:pt>
                <c:pt idx="325">
                  <c:v>22.222107395199998</c:v>
                </c:pt>
                <c:pt idx="326">
                  <c:v>22.291550476400001</c:v>
                </c:pt>
                <c:pt idx="327">
                  <c:v>22.360993557600001</c:v>
                </c:pt>
                <c:pt idx="328">
                  <c:v>22.4304402912</c:v>
                </c:pt>
                <c:pt idx="329">
                  <c:v>22.499883372399999</c:v>
                </c:pt>
                <c:pt idx="330">
                  <c:v>22.569326453600002</c:v>
                </c:pt>
                <c:pt idx="331">
                  <c:v>22.638769534800002</c:v>
                </c:pt>
                <c:pt idx="332">
                  <c:v>22.708216268400001</c:v>
                </c:pt>
                <c:pt idx="333">
                  <c:v>22.7776593496</c:v>
                </c:pt>
                <c:pt idx="334">
                  <c:v>22.847102430800003</c:v>
                </c:pt>
                <c:pt idx="335">
                  <c:v>22.916549164399999</c:v>
                </c:pt>
                <c:pt idx="336">
                  <c:v>22.985992245599999</c:v>
                </c:pt>
                <c:pt idx="337">
                  <c:v>23.055435326800001</c:v>
                </c:pt>
                <c:pt idx="338">
                  <c:v>23.124878408000001</c:v>
                </c:pt>
                <c:pt idx="339">
                  <c:v>23.194325141600004</c:v>
                </c:pt>
                <c:pt idx="340">
                  <c:v>23.263768222800003</c:v>
                </c:pt>
                <c:pt idx="341">
                  <c:v>23.333211303999999</c:v>
                </c:pt>
                <c:pt idx="342">
                  <c:v>23.402654385199998</c:v>
                </c:pt>
                <c:pt idx="343">
                  <c:v>23.472101118800001</c:v>
                </c:pt>
                <c:pt idx="344">
                  <c:v>23.541544200000001</c:v>
                </c:pt>
                <c:pt idx="345">
                  <c:v>23.6109872812</c:v>
                </c:pt>
                <c:pt idx="346">
                  <c:v>23.680434014799999</c:v>
                </c:pt>
                <c:pt idx="347">
                  <c:v>23.749877095999999</c:v>
                </c:pt>
                <c:pt idx="348">
                  <c:v>23.819320177199998</c:v>
                </c:pt>
                <c:pt idx="349">
                  <c:v>23.888763258400001</c:v>
                </c:pt>
                <c:pt idx="350">
                  <c:v>23.958209992</c:v>
                </c:pt>
                <c:pt idx="351">
                  <c:v>24.027653073200003</c:v>
                </c:pt>
                <c:pt idx="352">
                  <c:v>24.097096154400003</c:v>
                </c:pt>
                <c:pt idx="353">
                  <c:v>24.166542887999999</c:v>
                </c:pt>
                <c:pt idx="354">
                  <c:v>24.235985969200001</c:v>
                </c:pt>
                <c:pt idx="355">
                  <c:v>24.305429050400001</c:v>
                </c:pt>
                <c:pt idx="356">
                  <c:v>24.3748721316</c:v>
                </c:pt>
                <c:pt idx="357">
                  <c:v>24.444318865200003</c:v>
                </c:pt>
                <c:pt idx="358">
                  <c:v>24.513761946400003</c:v>
                </c:pt>
                <c:pt idx="359">
                  <c:v>24.583205027599998</c:v>
                </c:pt>
                <c:pt idx="360">
                  <c:v>24.652648108799998</c:v>
                </c:pt>
                <c:pt idx="361">
                  <c:v>24.722094842400001</c:v>
                </c:pt>
                <c:pt idx="362">
                  <c:v>24.7915379236</c:v>
                </c:pt>
                <c:pt idx="363">
                  <c:v>24.860981004800003</c:v>
                </c:pt>
                <c:pt idx="364">
                  <c:v>24.930427738399999</c:v>
                </c:pt>
                <c:pt idx="365">
                  <c:v>24.999870819599998</c:v>
                </c:pt>
                <c:pt idx="366">
                  <c:v>25.069313900800001</c:v>
                </c:pt>
                <c:pt idx="367">
                  <c:v>25.138756982</c:v>
                </c:pt>
                <c:pt idx="368">
                  <c:v>25.2082037156</c:v>
                </c:pt>
                <c:pt idx="369">
                  <c:v>25.277646796800003</c:v>
                </c:pt>
                <c:pt idx="370">
                  <c:v>25.347089878000002</c:v>
                </c:pt>
                <c:pt idx="371">
                  <c:v>25.416532959200001</c:v>
                </c:pt>
                <c:pt idx="372">
                  <c:v>25.485979692800001</c:v>
                </c:pt>
                <c:pt idx="373">
                  <c:v>25.555422774</c:v>
                </c:pt>
                <c:pt idx="374">
                  <c:v>25.624865855199999</c:v>
                </c:pt>
                <c:pt idx="375">
                  <c:v>25.694312588800003</c:v>
                </c:pt>
                <c:pt idx="376">
                  <c:v>25.763755669999998</c:v>
                </c:pt>
                <c:pt idx="377">
                  <c:v>25.833198751199998</c:v>
                </c:pt>
                <c:pt idx="378">
                  <c:v>25.902641832400004</c:v>
                </c:pt>
                <c:pt idx="379">
                  <c:v>25.972088566</c:v>
                </c:pt>
                <c:pt idx="380">
                  <c:v>26.041531647199999</c:v>
                </c:pt>
                <c:pt idx="381">
                  <c:v>26.110974728400002</c:v>
                </c:pt>
                <c:pt idx="382">
                  <c:v>26.180417809600002</c:v>
                </c:pt>
                <c:pt idx="383">
                  <c:v>26.249864543200001</c:v>
                </c:pt>
                <c:pt idx="384">
                  <c:v>26.3193076244</c:v>
                </c:pt>
                <c:pt idx="385">
                  <c:v>26.3887507056</c:v>
                </c:pt>
                <c:pt idx="386">
                  <c:v>26.458197439200003</c:v>
                </c:pt>
                <c:pt idx="387">
                  <c:v>26.527640520400002</c:v>
                </c:pt>
                <c:pt idx="388">
                  <c:v>26.597083601600001</c:v>
                </c:pt>
                <c:pt idx="389">
                  <c:v>26.666526682799997</c:v>
                </c:pt>
                <c:pt idx="390">
                  <c:v>26.7359734164</c:v>
                </c:pt>
                <c:pt idx="391">
                  <c:v>26.8054164976</c:v>
                </c:pt>
                <c:pt idx="392">
                  <c:v>26.874859578799999</c:v>
                </c:pt>
                <c:pt idx="393">
                  <c:v>26.944302660000002</c:v>
                </c:pt>
                <c:pt idx="394">
                  <c:v>27.013749393599998</c:v>
                </c:pt>
                <c:pt idx="395">
                  <c:v>27.083192474800004</c:v>
                </c:pt>
                <c:pt idx="396">
                  <c:v>27.152635556</c:v>
                </c:pt>
                <c:pt idx="397">
                  <c:v>27.222082289599999</c:v>
                </c:pt>
                <c:pt idx="398">
                  <c:v>27.291525370800002</c:v>
                </c:pt>
                <c:pt idx="399">
                  <c:v>27.360968452000002</c:v>
                </c:pt>
                <c:pt idx="400">
                  <c:v>27.430411533200001</c:v>
                </c:pt>
                <c:pt idx="401">
                  <c:v>27.4998582668</c:v>
                </c:pt>
                <c:pt idx="402">
                  <c:v>27.569301348</c:v>
                </c:pt>
                <c:pt idx="403">
                  <c:v>27.638744429199999</c:v>
                </c:pt>
                <c:pt idx="404">
                  <c:v>27.708187510399998</c:v>
                </c:pt>
                <c:pt idx="405">
                  <c:v>27.777634244000001</c:v>
                </c:pt>
                <c:pt idx="406">
                  <c:v>27.847077325199997</c:v>
                </c:pt>
                <c:pt idx="407">
                  <c:v>27.916520406400004</c:v>
                </c:pt>
                <c:pt idx="408">
                  <c:v>27.98596714</c:v>
                </c:pt>
                <c:pt idx="409">
                  <c:v>28.000547520799998</c:v>
                </c:pt>
              </c:numCache>
            </c:numRef>
          </c:xVal>
          <c:yVal>
            <c:numRef>
              <c:f>time.dat!$H$16:$H$6022</c:f>
              <c:numCache>
                <c:formatCode>General</c:formatCode>
                <c:ptCount val="6007"/>
                <c:pt idx="0">
                  <c:v>4</c:v>
                </c:pt>
                <c:pt idx="1">
                  <c:v>8.5396999999999998</c:v>
                </c:pt>
                <c:pt idx="2">
                  <c:v>8.5381</c:v>
                </c:pt>
                <c:pt idx="3">
                  <c:v>8.5366</c:v>
                </c:pt>
                <c:pt idx="4">
                  <c:v>8.5350999999999999</c:v>
                </c:pt>
                <c:pt idx="5">
                  <c:v>8.5335000000000001</c:v>
                </c:pt>
                <c:pt idx="6">
                  <c:v>8.532</c:v>
                </c:pt>
                <c:pt idx="7">
                  <c:v>8.5305</c:v>
                </c:pt>
                <c:pt idx="8">
                  <c:v>8.5289999999999999</c:v>
                </c:pt>
                <c:pt idx="9">
                  <c:v>8.5275999999999996</c:v>
                </c:pt>
                <c:pt idx="10">
                  <c:v>8.5260999999999996</c:v>
                </c:pt>
                <c:pt idx="11">
                  <c:v>8.5246999999999993</c:v>
                </c:pt>
                <c:pt idx="12">
                  <c:v>8.5231999999999992</c:v>
                </c:pt>
                <c:pt idx="13">
                  <c:v>8.5218000000000007</c:v>
                </c:pt>
                <c:pt idx="14">
                  <c:v>8.5204000000000004</c:v>
                </c:pt>
                <c:pt idx="15">
                  <c:v>8.5198</c:v>
                </c:pt>
                <c:pt idx="16">
                  <c:v>8.5189000000000004</c:v>
                </c:pt>
                <c:pt idx="17">
                  <c:v>8.5174000000000003</c:v>
                </c:pt>
                <c:pt idx="18">
                  <c:v>8.5159000000000002</c:v>
                </c:pt>
                <c:pt idx="19">
                  <c:v>8.5144000000000002</c:v>
                </c:pt>
                <c:pt idx="20">
                  <c:v>8.5129999999999999</c:v>
                </c:pt>
                <c:pt idx="21">
                  <c:v>8.5114999999999998</c:v>
                </c:pt>
                <c:pt idx="22">
                  <c:v>8.5100999999999996</c:v>
                </c:pt>
                <c:pt idx="23">
                  <c:v>8.5086999999999993</c:v>
                </c:pt>
                <c:pt idx="24">
                  <c:v>8.5073000000000008</c:v>
                </c:pt>
                <c:pt idx="25">
                  <c:v>8.5059000000000005</c:v>
                </c:pt>
                <c:pt idx="26">
                  <c:v>8.5045000000000002</c:v>
                </c:pt>
                <c:pt idx="27">
                  <c:v>8.5030999999999999</c:v>
                </c:pt>
                <c:pt idx="28">
                  <c:v>8.5016999999999996</c:v>
                </c:pt>
                <c:pt idx="29">
                  <c:v>8.5004000000000008</c:v>
                </c:pt>
                <c:pt idx="30">
                  <c:v>8.4990000000000006</c:v>
                </c:pt>
                <c:pt idx="31">
                  <c:v>8.4977</c:v>
                </c:pt>
                <c:pt idx="32">
                  <c:v>8.4963999999999995</c:v>
                </c:pt>
                <c:pt idx="33">
                  <c:v>8.4951000000000008</c:v>
                </c:pt>
                <c:pt idx="34">
                  <c:v>8.4938000000000002</c:v>
                </c:pt>
                <c:pt idx="35">
                  <c:v>8.4924999999999997</c:v>
                </c:pt>
                <c:pt idx="36">
                  <c:v>8.4911999999999992</c:v>
                </c:pt>
                <c:pt idx="37">
                  <c:v>8.49</c:v>
                </c:pt>
                <c:pt idx="38">
                  <c:v>8.4886999999999997</c:v>
                </c:pt>
                <c:pt idx="39">
                  <c:v>8.4875000000000007</c:v>
                </c:pt>
                <c:pt idx="40">
                  <c:v>8.4862000000000002</c:v>
                </c:pt>
                <c:pt idx="41">
                  <c:v>8.4849999999999994</c:v>
                </c:pt>
                <c:pt idx="42">
                  <c:v>8.4838000000000005</c:v>
                </c:pt>
                <c:pt idx="43">
                  <c:v>8.4825999999999997</c:v>
                </c:pt>
                <c:pt idx="44">
                  <c:v>8.4814000000000007</c:v>
                </c:pt>
                <c:pt idx="45">
                  <c:v>8.4811999999999994</c:v>
                </c:pt>
                <c:pt idx="46">
                  <c:v>8.4802</c:v>
                </c:pt>
                <c:pt idx="47">
                  <c:v>8.4788999999999994</c:v>
                </c:pt>
                <c:pt idx="48">
                  <c:v>8.4776000000000007</c:v>
                </c:pt>
                <c:pt idx="49">
                  <c:v>8.4763999999999999</c:v>
                </c:pt>
                <c:pt idx="50">
                  <c:v>8.4751999999999992</c:v>
                </c:pt>
                <c:pt idx="51">
                  <c:v>8.4740000000000002</c:v>
                </c:pt>
                <c:pt idx="52">
                  <c:v>8.4726999999999997</c:v>
                </c:pt>
                <c:pt idx="53">
                  <c:v>8.4715000000000007</c:v>
                </c:pt>
                <c:pt idx="54">
                  <c:v>8.4703999999999997</c:v>
                </c:pt>
                <c:pt idx="55">
                  <c:v>8.4692000000000007</c:v>
                </c:pt>
                <c:pt idx="56">
                  <c:v>8.468</c:v>
                </c:pt>
                <c:pt idx="57">
                  <c:v>8.4669000000000008</c:v>
                </c:pt>
                <c:pt idx="58">
                  <c:v>8.4657</c:v>
                </c:pt>
                <c:pt idx="59">
                  <c:v>8.4646000000000008</c:v>
                </c:pt>
                <c:pt idx="60">
                  <c:v>8.4634999999999998</c:v>
                </c:pt>
                <c:pt idx="61">
                  <c:v>8.4623000000000008</c:v>
                </c:pt>
                <c:pt idx="62">
                  <c:v>8.4611999999999998</c:v>
                </c:pt>
                <c:pt idx="63">
                  <c:v>8.4601000000000006</c:v>
                </c:pt>
                <c:pt idx="64">
                  <c:v>8.4590999999999994</c:v>
                </c:pt>
                <c:pt idx="65">
                  <c:v>8.4580000000000002</c:v>
                </c:pt>
                <c:pt idx="66">
                  <c:v>8.4568999999999992</c:v>
                </c:pt>
                <c:pt idx="67">
                  <c:v>8.4558999999999997</c:v>
                </c:pt>
                <c:pt idx="68">
                  <c:v>8.4548000000000005</c:v>
                </c:pt>
                <c:pt idx="69">
                  <c:v>8.4537999999999993</c:v>
                </c:pt>
                <c:pt idx="70">
                  <c:v>8.4527999999999999</c:v>
                </c:pt>
                <c:pt idx="71">
                  <c:v>8.4517000000000007</c:v>
                </c:pt>
                <c:pt idx="72">
                  <c:v>8.4506999999999994</c:v>
                </c:pt>
                <c:pt idx="73">
                  <c:v>8.4497</c:v>
                </c:pt>
                <c:pt idx="74">
                  <c:v>8.4487000000000005</c:v>
                </c:pt>
                <c:pt idx="75">
                  <c:v>8.4478000000000009</c:v>
                </c:pt>
                <c:pt idx="76">
                  <c:v>8.4467999999999996</c:v>
                </c:pt>
                <c:pt idx="77">
                  <c:v>8.4458000000000002</c:v>
                </c:pt>
                <c:pt idx="78">
                  <c:v>8.4449000000000005</c:v>
                </c:pt>
                <c:pt idx="79">
                  <c:v>8.4438999999999993</c:v>
                </c:pt>
                <c:pt idx="80">
                  <c:v>8.4429999999999996</c:v>
                </c:pt>
                <c:pt idx="81">
                  <c:v>8.4420000000000002</c:v>
                </c:pt>
                <c:pt idx="82">
                  <c:v>8.4411000000000005</c:v>
                </c:pt>
                <c:pt idx="83">
                  <c:v>8.4402000000000008</c:v>
                </c:pt>
                <c:pt idx="84">
                  <c:v>8.4392999999999994</c:v>
                </c:pt>
                <c:pt idx="85">
                  <c:v>8.4383999999999997</c:v>
                </c:pt>
                <c:pt idx="86">
                  <c:v>8.4375</c:v>
                </c:pt>
                <c:pt idx="87">
                  <c:v>8.4366000000000003</c:v>
                </c:pt>
                <c:pt idx="88">
                  <c:v>8.4357000000000006</c:v>
                </c:pt>
                <c:pt idx="89">
                  <c:v>8.4349000000000007</c:v>
                </c:pt>
                <c:pt idx="90">
                  <c:v>8.4339999999999993</c:v>
                </c:pt>
                <c:pt idx="91">
                  <c:v>8.4331999999999994</c:v>
                </c:pt>
                <c:pt idx="92">
                  <c:v>8.4322999999999997</c:v>
                </c:pt>
                <c:pt idx="93">
                  <c:v>8.4314999999999998</c:v>
                </c:pt>
                <c:pt idx="94">
                  <c:v>8.4306000000000001</c:v>
                </c:pt>
                <c:pt idx="95">
                  <c:v>8.4298000000000002</c:v>
                </c:pt>
                <c:pt idx="96">
                  <c:v>8.4290000000000003</c:v>
                </c:pt>
                <c:pt idx="97">
                  <c:v>8.4282000000000004</c:v>
                </c:pt>
                <c:pt idx="98">
                  <c:v>8.4274000000000004</c:v>
                </c:pt>
                <c:pt idx="99">
                  <c:v>8.4266000000000005</c:v>
                </c:pt>
                <c:pt idx="100">
                  <c:v>8.4258000000000006</c:v>
                </c:pt>
                <c:pt idx="101">
                  <c:v>8.4250000000000007</c:v>
                </c:pt>
                <c:pt idx="102">
                  <c:v>8.4242000000000008</c:v>
                </c:pt>
                <c:pt idx="103">
                  <c:v>8.4236000000000004</c:v>
                </c:pt>
                <c:pt idx="104">
                  <c:v>8.4235000000000007</c:v>
                </c:pt>
                <c:pt idx="105">
                  <c:v>8.4225999999999992</c:v>
                </c:pt>
                <c:pt idx="106">
                  <c:v>8.4217999999999993</c:v>
                </c:pt>
                <c:pt idx="107">
                  <c:v>8.4209999999999994</c:v>
                </c:pt>
                <c:pt idx="108">
                  <c:v>8.4201999999999995</c:v>
                </c:pt>
                <c:pt idx="109">
                  <c:v>8.4193999999999996</c:v>
                </c:pt>
                <c:pt idx="110">
                  <c:v>8.4185999999999996</c:v>
                </c:pt>
                <c:pt idx="111">
                  <c:v>8.4177999999999997</c:v>
                </c:pt>
                <c:pt idx="112">
                  <c:v>8.4169999999999998</c:v>
                </c:pt>
                <c:pt idx="113">
                  <c:v>8.4162999999999997</c:v>
                </c:pt>
                <c:pt idx="114">
                  <c:v>8.4154999999999998</c:v>
                </c:pt>
                <c:pt idx="115">
                  <c:v>8.4146999999999998</c:v>
                </c:pt>
                <c:pt idx="116">
                  <c:v>8.4139999999999997</c:v>
                </c:pt>
                <c:pt idx="117">
                  <c:v>8.4131999999999998</c:v>
                </c:pt>
                <c:pt idx="118">
                  <c:v>8.4124999999999996</c:v>
                </c:pt>
                <c:pt idx="119">
                  <c:v>8.4117999999999995</c:v>
                </c:pt>
                <c:pt idx="120">
                  <c:v>8.4110999999999994</c:v>
                </c:pt>
                <c:pt idx="121">
                  <c:v>8.4102999999999994</c:v>
                </c:pt>
                <c:pt idx="122">
                  <c:v>8.4095999999999993</c:v>
                </c:pt>
                <c:pt idx="123">
                  <c:v>8.4088999999999992</c:v>
                </c:pt>
                <c:pt idx="124">
                  <c:v>8.4082000000000008</c:v>
                </c:pt>
                <c:pt idx="125">
                  <c:v>8.4075000000000006</c:v>
                </c:pt>
                <c:pt idx="126">
                  <c:v>8.4069000000000003</c:v>
                </c:pt>
                <c:pt idx="127">
                  <c:v>8.4062000000000001</c:v>
                </c:pt>
                <c:pt idx="128">
                  <c:v>8.4055</c:v>
                </c:pt>
                <c:pt idx="129">
                  <c:v>8.4047999999999998</c:v>
                </c:pt>
                <c:pt idx="130">
                  <c:v>8.4041999999999994</c:v>
                </c:pt>
                <c:pt idx="131">
                  <c:v>8.4034999999999993</c:v>
                </c:pt>
                <c:pt idx="132">
                  <c:v>8.4029000000000007</c:v>
                </c:pt>
                <c:pt idx="133">
                  <c:v>8.4022000000000006</c:v>
                </c:pt>
                <c:pt idx="134">
                  <c:v>8.4016000000000002</c:v>
                </c:pt>
                <c:pt idx="135">
                  <c:v>8.4009999999999998</c:v>
                </c:pt>
                <c:pt idx="136">
                  <c:v>8.4003999999999994</c:v>
                </c:pt>
                <c:pt idx="137">
                  <c:v>8.3996999999999993</c:v>
                </c:pt>
                <c:pt idx="138">
                  <c:v>8.3991000000000007</c:v>
                </c:pt>
                <c:pt idx="139">
                  <c:v>8.3985000000000003</c:v>
                </c:pt>
                <c:pt idx="140">
                  <c:v>8.3978999999999999</c:v>
                </c:pt>
                <c:pt idx="141">
                  <c:v>8.3972999999999995</c:v>
                </c:pt>
                <c:pt idx="142">
                  <c:v>8.3966999999999992</c:v>
                </c:pt>
                <c:pt idx="143">
                  <c:v>8.3961000000000006</c:v>
                </c:pt>
                <c:pt idx="144">
                  <c:v>8.3956</c:v>
                </c:pt>
                <c:pt idx="145">
                  <c:v>8.3949999999999996</c:v>
                </c:pt>
                <c:pt idx="146">
                  <c:v>8.3943999999999992</c:v>
                </c:pt>
                <c:pt idx="147">
                  <c:v>8.3938000000000006</c:v>
                </c:pt>
                <c:pt idx="148">
                  <c:v>8.3933</c:v>
                </c:pt>
                <c:pt idx="149">
                  <c:v>8.3926999999999996</c:v>
                </c:pt>
                <c:pt idx="150">
                  <c:v>8.3922000000000008</c:v>
                </c:pt>
                <c:pt idx="151">
                  <c:v>8.3916000000000004</c:v>
                </c:pt>
                <c:pt idx="152">
                  <c:v>8.3910999999999998</c:v>
                </c:pt>
                <c:pt idx="153">
                  <c:v>8.3905999999999992</c:v>
                </c:pt>
                <c:pt idx="154">
                  <c:v>8.39</c:v>
                </c:pt>
                <c:pt idx="155">
                  <c:v>8.3895</c:v>
                </c:pt>
                <c:pt idx="156">
                  <c:v>8.3889999999999993</c:v>
                </c:pt>
                <c:pt idx="157">
                  <c:v>8.3885000000000005</c:v>
                </c:pt>
                <c:pt idx="158">
                  <c:v>8.3879999999999999</c:v>
                </c:pt>
                <c:pt idx="159">
                  <c:v>8.3874999999999993</c:v>
                </c:pt>
                <c:pt idx="160">
                  <c:v>8.3870000000000005</c:v>
                </c:pt>
                <c:pt idx="161">
                  <c:v>8.3864999999999998</c:v>
                </c:pt>
                <c:pt idx="162">
                  <c:v>8.3859999999999992</c:v>
                </c:pt>
                <c:pt idx="163">
                  <c:v>8.3855000000000004</c:v>
                </c:pt>
                <c:pt idx="164">
                  <c:v>8.3849999999999998</c:v>
                </c:pt>
                <c:pt idx="165">
                  <c:v>8.3844999999999992</c:v>
                </c:pt>
                <c:pt idx="166">
                  <c:v>8.3840000000000003</c:v>
                </c:pt>
                <c:pt idx="167">
                  <c:v>8.3835999999999995</c:v>
                </c:pt>
                <c:pt idx="168">
                  <c:v>8.3831000000000007</c:v>
                </c:pt>
                <c:pt idx="169">
                  <c:v>8.3826000000000001</c:v>
                </c:pt>
                <c:pt idx="170">
                  <c:v>8.3821999999999992</c:v>
                </c:pt>
                <c:pt idx="171">
                  <c:v>8.3817000000000004</c:v>
                </c:pt>
                <c:pt idx="172">
                  <c:v>8.3812999999999995</c:v>
                </c:pt>
                <c:pt idx="173">
                  <c:v>8.3808000000000007</c:v>
                </c:pt>
                <c:pt idx="174">
                  <c:v>8.3803999999999998</c:v>
                </c:pt>
                <c:pt idx="175">
                  <c:v>8.3798999999999992</c:v>
                </c:pt>
                <c:pt idx="176">
                  <c:v>8.3795000000000002</c:v>
                </c:pt>
                <c:pt idx="177">
                  <c:v>8.3790999999999993</c:v>
                </c:pt>
                <c:pt idx="178">
                  <c:v>8.3787000000000003</c:v>
                </c:pt>
                <c:pt idx="179">
                  <c:v>8.3781999999999996</c:v>
                </c:pt>
                <c:pt idx="180">
                  <c:v>8.3778000000000006</c:v>
                </c:pt>
                <c:pt idx="181">
                  <c:v>8.3773999999999997</c:v>
                </c:pt>
                <c:pt idx="182">
                  <c:v>8.3770000000000007</c:v>
                </c:pt>
                <c:pt idx="183">
                  <c:v>8.3765999999999998</c:v>
                </c:pt>
                <c:pt idx="184">
                  <c:v>8.3762000000000008</c:v>
                </c:pt>
                <c:pt idx="185">
                  <c:v>8.3757999999999999</c:v>
                </c:pt>
                <c:pt idx="186">
                  <c:v>8.3754000000000008</c:v>
                </c:pt>
                <c:pt idx="187">
                  <c:v>8.375</c:v>
                </c:pt>
                <c:pt idx="188">
                  <c:v>8.3745999999999992</c:v>
                </c:pt>
                <c:pt idx="189">
                  <c:v>8.3742000000000001</c:v>
                </c:pt>
                <c:pt idx="190">
                  <c:v>8.3739000000000008</c:v>
                </c:pt>
                <c:pt idx="191">
                  <c:v>8.3734999999999999</c:v>
                </c:pt>
                <c:pt idx="192">
                  <c:v>8.3732000000000006</c:v>
                </c:pt>
                <c:pt idx="193">
                  <c:v>8.3728999999999996</c:v>
                </c:pt>
                <c:pt idx="194">
                  <c:v>8.3725000000000005</c:v>
                </c:pt>
                <c:pt idx="195">
                  <c:v>8.3721999999999994</c:v>
                </c:pt>
                <c:pt idx="196">
                  <c:v>8.3719000000000001</c:v>
                </c:pt>
                <c:pt idx="197">
                  <c:v>8.3716000000000008</c:v>
                </c:pt>
                <c:pt idx="198">
                  <c:v>8.3712999999999997</c:v>
                </c:pt>
                <c:pt idx="199">
                  <c:v>8.3710000000000004</c:v>
                </c:pt>
                <c:pt idx="200">
                  <c:v>8.3706999999999994</c:v>
                </c:pt>
                <c:pt idx="201">
                  <c:v>8.3704999999999998</c:v>
                </c:pt>
                <c:pt idx="202">
                  <c:v>8.3702000000000005</c:v>
                </c:pt>
                <c:pt idx="203">
                  <c:v>8.3698999999999995</c:v>
                </c:pt>
                <c:pt idx="204">
                  <c:v>8.3696999999999999</c:v>
                </c:pt>
                <c:pt idx="205">
                  <c:v>8.3695000000000004</c:v>
                </c:pt>
                <c:pt idx="206">
                  <c:v>8.3694000000000006</c:v>
                </c:pt>
                <c:pt idx="207">
                  <c:v>8.3691999999999993</c:v>
                </c:pt>
                <c:pt idx="208">
                  <c:v>8.3689</c:v>
                </c:pt>
                <c:pt idx="209">
                  <c:v>8.3687000000000005</c:v>
                </c:pt>
                <c:pt idx="210">
                  <c:v>8.3683999999999994</c:v>
                </c:pt>
                <c:pt idx="211">
                  <c:v>8.3681999999999999</c:v>
                </c:pt>
                <c:pt idx="212">
                  <c:v>8.3680000000000003</c:v>
                </c:pt>
                <c:pt idx="213">
                  <c:v>8.3678000000000008</c:v>
                </c:pt>
                <c:pt idx="214">
                  <c:v>8.3675999999999995</c:v>
                </c:pt>
                <c:pt idx="215">
                  <c:v>8.3673999999999999</c:v>
                </c:pt>
                <c:pt idx="216">
                  <c:v>8.3672000000000004</c:v>
                </c:pt>
                <c:pt idx="217">
                  <c:v>8.3670000000000009</c:v>
                </c:pt>
                <c:pt idx="218">
                  <c:v>8.3667999999999996</c:v>
                </c:pt>
                <c:pt idx="219">
                  <c:v>8.3666</c:v>
                </c:pt>
                <c:pt idx="220">
                  <c:v>8.3665000000000003</c:v>
                </c:pt>
                <c:pt idx="221">
                  <c:v>8.3663000000000007</c:v>
                </c:pt>
                <c:pt idx="222">
                  <c:v>8.3660999999999994</c:v>
                </c:pt>
                <c:pt idx="223">
                  <c:v>8.3659999999999997</c:v>
                </c:pt>
                <c:pt idx="224">
                  <c:v>8.3658000000000001</c:v>
                </c:pt>
                <c:pt idx="225">
                  <c:v>8.3657000000000004</c:v>
                </c:pt>
                <c:pt idx="226">
                  <c:v>8.3656000000000006</c:v>
                </c:pt>
                <c:pt idx="227">
                  <c:v>8.3653999999999993</c:v>
                </c:pt>
                <c:pt idx="228">
                  <c:v>8.3652999999999995</c:v>
                </c:pt>
                <c:pt idx="229">
                  <c:v>8.3651999999999997</c:v>
                </c:pt>
                <c:pt idx="230">
                  <c:v>8.3651</c:v>
                </c:pt>
                <c:pt idx="231">
                  <c:v>8.3650000000000002</c:v>
                </c:pt>
                <c:pt idx="232">
                  <c:v>8.3648000000000007</c:v>
                </c:pt>
                <c:pt idx="233">
                  <c:v>8.3646999999999991</c:v>
                </c:pt>
                <c:pt idx="234">
                  <c:v>8.3646999999999991</c:v>
                </c:pt>
                <c:pt idx="235">
                  <c:v>8.3645999999999994</c:v>
                </c:pt>
                <c:pt idx="236">
                  <c:v>8.3644999999999996</c:v>
                </c:pt>
                <c:pt idx="237">
                  <c:v>8.3643999999999998</c:v>
                </c:pt>
                <c:pt idx="238">
                  <c:v>8.3643000000000001</c:v>
                </c:pt>
                <c:pt idx="239">
                  <c:v>8.3642000000000003</c:v>
                </c:pt>
                <c:pt idx="240">
                  <c:v>8.3642000000000003</c:v>
                </c:pt>
                <c:pt idx="241">
                  <c:v>8.3641000000000005</c:v>
                </c:pt>
                <c:pt idx="242">
                  <c:v>8.3640000000000008</c:v>
                </c:pt>
                <c:pt idx="243">
                  <c:v>8.3640000000000008</c:v>
                </c:pt>
                <c:pt idx="244">
                  <c:v>8.3638999999999992</c:v>
                </c:pt>
                <c:pt idx="245">
                  <c:v>8.3638999999999992</c:v>
                </c:pt>
                <c:pt idx="246">
                  <c:v>8.3637999999999995</c:v>
                </c:pt>
                <c:pt idx="247">
                  <c:v>8.3637999999999995</c:v>
                </c:pt>
                <c:pt idx="248">
                  <c:v>8.3637999999999995</c:v>
                </c:pt>
                <c:pt idx="249">
                  <c:v>8.3636999999999997</c:v>
                </c:pt>
                <c:pt idx="250">
                  <c:v>8.3636999999999997</c:v>
                </c:pt>
                <c:pt idx="251">
                  <c:v>8.3636999999999997</c:v>
                </c:pt>
                <c:pt idx="252">
                  <c:v>8.3635999999999999</c:v>
                </c:pt>
                <c:pt idx="253">
                  <c:v>8.3635999999999999</c:v>
                </c:pt>
                <c:pt idx="254">
                  <c:v>8.3635999999999999</c:v>
                </c:pt>
                <c:pt idx="255">
                  <c:v>8.3635999999999999</c:v>
                </c:pt>
                <c:pt idx="256">
                  <c:v>8.3635999999999999</c:v>
                </c:pt>
                <c:pt idx="257">
                  <c:v>8.3635999999999999</c:v>
                </c:pt>
                <c:pt idx="258">
                  <c:v>8.3635000000000002</c:v>
                </c:pt>
                <c:pt idx="259">
                  <c:v>8.3635000000000002</c:v>
                </c:pt>
                <c:pt idx="260">
                  <c:v>8.3635000000000002</c:v>
                </c:pt>
                <c:pt idx="261">
                  <c:v>8.3635000000000002</c:v>
                </c:pt>
                <c:pt idx="262">
                  <c:v>8.3635000000000002</c:v>
                </c:pt>
                <c:pt idx="263">
                  <c:v>8.3635000000000002</c:v>
                </c:pt>
                <c:pt idx="264">
                  <c:v>8.3635999999999999</c:v>
                </c:pt>
                <c:pt idx="265">
                  <c:v>8.3635999999999999</c:v>
                </c:pt>
                <c:pt idx="266">
                  <c:v>8.3635999999999999</c:v>
                </c:pt>
                <c:pt idx="267">
                  <c:v>8.3635999999999999</c:v>
                </c:pt>
                <c:pt idx="268">
                  <c:v>8.3635999999999999</c:v>
                </c:pt>
                <c:pt idx="269">
                  <c:v>8.3635999999999999</c:v>
                </c:pt>
                <c:pt idx="270">
                  <c:v>8.3636999999999997</c:v>
                </c:pt>
                <c:pt idx="271">
                  <c:v>8.3636999999999997</c:v>
                </c:pt>
                <c:pt idx="272">
                  <c:v>8.3636999999999997</c:v>
                </c:pt>
                <c:pt idx="273">
                  <c:v>8.3636999999999997</c:v>
                </c:pt>
                <c:pt idx="274">
                  <c:v>8.3637999999999995</c:v>
                </c:pt>
                <c:pt idx="275">
                  <c:v>8.3637999999999995</c:v>
                </c:pt>
                <c:pt idx="276">
                  <c:v>8.3637999999999995</c:v>
                </c:pt>
                <c:pt idx="277">
                  <c:v>8.3638999999999992</c:v>
                </c:pt>
                <c:pt idx="278">
                  <c:v>8.3638999999999992</c:v>
                </c:pt>
                <c:pt idx="279">
                  <c:v>8.3638999999999992</c:v>
                </c:pt>
                <c:pt idx="280">
                  <c:v>8.3640000000000008</c:v>
                </c:pt>
                <c:pt idx="281">
                  <c:v>8.3640000000000008</c:v>
                </c:pt>
                <c:pt idx="282">
                  <c:v>8.3641000000000005</c:v>
                </c:pt>
                <c:pt idx="283">
                  <c:v>8.3641000000000005</c:v>
                </c:pt>
                <c:pt idx="284">
                  <c:v>8.3642000000000003</c:v>
                </c:pt>
                <c:pt idx="285">
                  <c:v>8.3642000000000003</c:v>
                </c:pt>
                <c:pt idx="286">
                  <c:v>8.3643000000000001</c:v>
                </c:pt>
                <c:pt idx="287">
                  <c:v>8.3643000000000001</c:v>
                </c:pt>
                <c:pt idx="288">
                  <c:v>8.3643999999999998</c:v>
                </c:pt>
                <c:pt idx="289">
                  <c:v>8.3643999999999998</c:v>
                </c:pt>
                <c:pt idx="290">
                  <c:v>8.3644999999999996</c:v>
                </c:pt>
                <c:pt idx="291">
                  <c:v>8.3644999999999996</c:v>
                </c:pt>
                <c:pt idx="292">
                  <c:v>8.3645999999999994</c:v>
                </c:pt>
                <c:pt idx="293">
                  <c:v>8.3645999999999994</c:v>
                </c:pt>
                <c:pt idx="294">
                  <c:v>8.3646999999999991</c:v>
                </c:pt>
                <c:pt idx="295">
                  <c:v>8.3648000000000007</c:v>
                </c:pt>
                <c:pt idx="296">
                  <c:v>8.3648000000000007</c:v>
                </c:pt>
                <c:pt idx="297">
                  <c:v>8.3649000000000004</c:v>
                </c:pt>
                <c:pt idx="298">
                  <c:v>8.3650000000000002</c:v>
                </c:pt>
                <c:pt idx="299">
                  <c:v>8.3650000000000002</c:v>
                </c:pt>
                <c:pt idx="300">
                  <c:v>8.3651</c:v>
                </c:pt>
                <c:pt idx="301">
                  <c:v>8.3651999999999997</c:v>
                </c:pt>
                <c:pt idx="302">
                  <c:v>8.3651999999999997</c:v>
                </c:pt>
                <c:pt idx="303">
                  <c:v>8.3652999999999995</c:v>
                </c:pt>
                <c:pt idx="304">
                  <c:v>8.3653999999999993</c:v>
                </c:pt>
                <c:pt idx="305">
                  <c:v>8.3655000000000008</c:v>
                </c:pt>
                <c:pt idx="306">
                  <c:v>8.3655000000000008</c:v>
                </c:pt>
                <c:pt idx="307">
                  <c:v>8.3656000000000006</c:v>
                </c:pt>
                <c:pt idx="308">
                  <c:v>8.3656000000000006</c:v>
                </c:pt>
                <c:pt idx="309">
                  <c:v>8.3657000000000004</c:v>
                </c:pt>
                <c:pt idx="310">
                  <c:v>8.3658000000000001</c:v>
                </c:pt>
                <c:pt idx="311">
                  <c:v>8.3658999999999999</c:v>
                </c:pt>
                <c:pt idx="312">
                  <c:v>8.3658999999999999</c:v>
                </c:pt>
                <c:pt idx="313">
                  <c:v>8.3659999999999997</c:v>
                </c:pt>
                <c:pt idx="314">
                  <c:v>8.3660999999999994</c:v>
                </c:pt>
                <c:pt idx="315">
                  <c:v>8.3661999999999992</c:v>
                </c:pt>
                <c:pt idx="316">
                  <c:v>8.3663000000000007</c:v>
                </c:pt>
                <c:pt idx="317">
                  <c:v>8.3664000000000005</c:v>
                </c:pt>
                <c:pt idx="318">
                  <c:v>8.3665000000000003</c:v>
                </c:pt>
                <c:pt idx="319">
                  <c:v>8.3666</c:v>
                </c:pt>
                <c:pt idx="320">
                  <c:v>8.3666999999999998</c:v>
                </c:pt>
                <c:pt idx="321">
                  <c:v>8.3667999999999996</c:v>
                </c:pt>
                <c:pt idx="322">
                  <c:v>8.3668999999999993</c:v>
                </c:pt>
                <c:pt idx="323">
                  <c:v>8.3670000000000009</c:v>
                </c:pt>
                <c:pt idx="324">
                  <c:v>8.3671000000000006</c:v>
                </c:pt>
                <c:pt idx="325">
                  <c:v>8.3672000000000004</c:v>
                </c:pt>
                <c:pt idx="326">
                  <c:v>8.3672000000000004</c:v>
                </c:pt>
                <c:pt idx="327">
                  <c:v>8.3673000000000002</c:v>
                </c:pt>
                <c:pt idx="328">
                  <c:v>8.3673999999999999</c:v>
                </c:pt>
                <c:pt idx="329">
                  <c:v>8.3674999999999997</c:v>
                </c:pt>
                <c:pt idx="330">
                  <c:v>8.3675999999999995</c:v>
                </c:pt>
                <c:pt idx="331">
                  <c:v>8.3676999999999992</c:v>
                </c:pt>
                <c:pt idx="332">
                  <c:v>8.3678000000000008</c:v>
                </c:pt>
                <c:pt idx="333">
                  <c:v>8.3679000000000006</c:v>
                </c:pt>
                <c:pt idx="334">
                  <c:v>8.3680000000000003</c:v>
                </c:pt>
                <c:pt idx="335">
                  <c:v>8.3681000000000001</c:v>
                </c:pt>
                <c:pt idx="336">
                  <c:v>8.3681999999999999</c:v>
                </c:pt>
                <c:pt idx="337">
                  <c:v>8.3682999999999996</c:v>
                </c:pt>
                <c:pt idx="338">
                  <c:v>8.3683999999999994</c:v>
                </c:pt>
                <c:pt idx="339">
                  <c:v>8.3686000000000007</c:v>
                </c:pt>
                <c:pt idx="340">
                  <c:v>8.3687000000000005</c:v>
                </c:pt>
                <c:pt idx="341">
                  <c:v>8.3688000000000002</c:v>
                </c:pt>
                <c:pt idx="342">
                  <c:v>8.3689</c:v>
                </c:pt>
                <c:pt idx="343">
                  <c:v>8.3689999999999998</c:v>
                </c:pt>
                <c:pt idx="344">
                  <c:v>8.3690999999999995</c:v>
                </c:pt>
                <c:pt idx="345">
                  <c:v>8.3691999999999993</c:v>
                </c:pt>
                <c:pt idx="346">
                  <c:v>8.3693000000000008</c:v>
                </c:pt>
                <c:pt idx="347">
                  <c:v>8.3694000000000006</c:v>
                </c:pt>
                <c:pt idx="348">
                  <c:v>8.3695000000000004</c:v>
                </c:pt>
                <c:pt idx="349">
                  <c:v>8.3696000000000002</c:v>
                </c:pt>
                <c:pt idx="350">
                  <c:v>8.3696999999999999</c:v>
                </c:pt>
                <c:pt idx="351">
                  <c:v>8.3697999999999997</c:v>
                </c:pt>
                <c:pt idx="352">
                  <c:v>8.3698999999999995</c:v>
                </c:pt>
                <c:pt idx="353">
                  <c:v>8.3699999999999992</c:v>
                </c:pt>
                <c:pt idx="354">
                  <c:v>8.3701000000000008</c:v>
                </c:pt>
                <c:pt idx="355">
                  <c:v>8.3702000000000005</c:v>
                </c:pt>
                <c:pt idx="356">
                  <c:v>8.3703000000000003</c:v>
                </c:pt>
                <c:pt idx="357">
                  <c:v>8.3704000000000001</c:v>
                </c:pt>
                <c:pt idx="358">
                  <c:v>8.3704999999999998</c:v>
                </c:pt>
                <c:pt idx="359">
                  <c:v>8.3706999999999994</c:v>
                </c:pt>
                <c:pt idx="360">
                  <c:v>8.3707999999999991</c:v>
                </c:pt>
                <c:pt idx="361">
                  <c:v>8.3709000000000007</c:v>
                </c:pt>
                <c:pt idx="362">
                  <c:v>8.3710000000000004</c:v>
                </c:pt>
                <c:pt idx="363">
                  <c:v>8.3711000000000002</c:v>
                </c:pt>
                <c:pt idx="364">
                  <c:v>8.3712</c:v>
                </c:pt>
                <c:pt idx="365">
                  <c:v>8.3712999999999997</c:v>
                </c:pt>
                <c:pt idx="366">
                  <c:v>8.3713999999999995</c:v>
                </c:pt>
                <c:pt idx="367">
                  <c:v>8.3714999999999993</c:v>
                </c:pt>
                <c:pt idx="368">
                  <c:v>8.3716000000000008</c:v>
                </c:pt>
                <c:pt idx="369">
                  <c:v>8.3717000000000006</c:v>
                </c:pt>
                <c:pt idx="370">
                  <c:v>8.3718000000000004</c:v>
                </c:pt>
                <c:pt idx="371">
                  <c:v>8.3719000000000001</c:v>
                </c:pt>
                <c:pt idx="372">
                  <c:v>8.3719999999999999</c:v>
                </c:pt>
                <c:pt idx="373">
                  <c:v>8.3720999999999997</c:v>
                </c:pt>
                <c:pt idx="374">
                  <c:v>8.3721999999999994</c:v>
                </c:pt>
                <c:pt idx="375">
                  <c:v>8.3724000000000007</c:v>
                </c:pt>
                <c:pt idx="376">
                  <c:v>8.3725000000000005</c:v>
                </c:pt>
                <c:pt idx="377">
                  <c:v>8.3726000000000003</c:v>
                </c:pt>
                <c:pt idx="378">
                  <c:v>8.3727</c:v>
                </c:pt>
                <c:pt idx="379">
                  <c:v>8.3727999999999998</c:v>
                </c:pt>
                <c:pt idx="380">
                  <c:v>8.3728999999999996</c:v>
                </c:pt>
                <c:pt idx="381">
                  <c:v>8.3729999999999993</c:v>
                </c:pt>
                <c:pt idx="382">
                  <c:v>8.3731000000000009</c:v>
                </c:pt>
                <c:pt idx="383">
                  <c:v>8.3732000000000006</c:v>
                </c:pt>
                <c:pt idx="384">
                  <c:v>8.3733000000000004</c:v>
                </c:pt>
                <c:pt idx="385">
                  <c:v>8.3734000000000002</c:v>
                </c:pt>
                <c:pt idx="386">
                  <c:v>8.3734999999999999</c:v>
                </c:pt>
                <c:pt idx="387">
                  <c:v>8.3735999999999997</c:v>
                </c:pt>
                <c:pt idx="388">
                  <c:v>8.3736999999999995</c:v>
                </c:pt>
                <c:pt idx="389">
                  <c:v>8.3737999999999992</c:v>
                </c:pt>
                <c:pt idx="390">
                  <c:v>8.3739000000000008</c:v>
                </c:pt>
                <c:pt idx="391">
                  <c:v>8.3740000000000006</c:v>
                </c:pt>
                <c:pt idx="392">
                  <c:v>8.3741000000000003</c:v>
                </c:pt>
                <c:pt idx="393">
                  <c:v>8.3742000000000001</c:v>
                </c:pt>
                <c:pt idx="394">
                  <c:v>8.3742999999999999</c:v>
                </c:pt>
                <c:pt idx="395">
                  <c:v>8.3744999999999994</c:v>
                </c:pt>
                <c:pt idx="396">
                  <c:v>8.3745999999999992</c:v>
                </c:pt>
                <c:pt idx="397">
                  <c:v>8.3747000000000007</c:v>
                </c:pt>
                <c:pt idx="398">
                  <c:v>8.3748000000000005</c:v>
                </c:pt>
                <c:pt idx="399">
                  <c:v>8.3749000000000002</c:v>
                </c:pt>
                <c:pt idx="400">
                  <c:v>8.375</c:v>
                </c:pt>
                <c:pt idx="401">
                  <c:v>8.3750999999999998</c:v>
                </c:pt>
                <c:pt idx="402">
                  <c:v>8.3751999999999995</c:v>
                </c:pt>
                <c:pt idx="403">
                  <c:v>8.3752999999999993</c:v>
                </c:pt>
                <c:pt idx="404">
                  <c:v>8.3754000000000008</c:v>
                </c:pt>
                <c:pt idx="405">
                  <c:v>8.3755000000000006</c:v>
                </c:pt>
                <c:pt idx="406">
                  <c:v>8.3756000000000004</c:v>
                </c:pt>
                <c:pt idx="407">
                  <c:v>8.3757000000000001</c:v>
                </c:pt>
                <c:pt idx="408">
                  <c:v>8.3757999999999999</c:v>
                </c:pt>
                <c:pt idx="409">
                  <c:v>8.3757999999999999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E693-D54E-A2C3-C0CE0389BE67}"/>
            </c:ext>
          </c:extLst>
        </c:ser>
        <c:ser>
          <c:idx val="1"/>
          <c:order val="1"/>
          <c:tx>
            <c:strRef>
              <c:f>experimental_data!$D$6</c:f>
              <c:strCache>
                <c:ptCount val="1"/>
                <c:pt idx="0">
                  <c:v>pH meas (25C)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rnd">
                <a:solidFill>
                  <a:schemeClr val="accen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xVal>
            <c:numRef>
              <c:f>experimental_data!$C$8:$C$14</c:f>
              <c:numCache>
                <c:formatCode>0.00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7</c:v>
                </c:pt>
                <c:pt idx="4">
                  <c:v>14</c:v>
                </c:pt>
                <c:pt idx="5">
                  <c:v>21</c:v>
                </c:pt>
                <c:pt idx="6">
                  <c:v>28</c:v>
                </c:pt>
              </c:numCache>
            </c:numRef>
          </c:xVal>
          <c:yVal>
            <c:numRef>
              <c:f>experimental_data!$D$8:$D$14</c:f>
              <c:numCache>
                <c:formatCode>0.000</c:formatCode>
                <c:ptCount val="7"/>
                <c:pt idx="0" formatCode="General">
                  <c:v>4</c:v>
                </c:pt>
                <c:pt idx="1">
                  <c:v>7.9</c:v>
                </c:pt>
                <c:pt idx="2">
                  <c:v>8</c:v>
                </c:pt>
                <c:pt idx="3">
                  <c:v>8.1</c:v>
                </c:pt>
                <c:pt idx="4">
                  <c:v>8.6</c:v>
                </c:pt>
                <c:pt idx="5">
                  <c:v>8.9</c:v>
                </c:pt>
                <c:pt idx="6">
                  <c:v>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E693-D54E-A2C3-C0CE0389BE67}"/>
            </c:ext>
          </c:extLst>
        </c:ser>
        <c:ser>
          <c:idx val="2"/>
          <c:order val="2"/>
          <c:tx>
            <c:v>Cooled atm CO2</c:v>
          </c:tx>
          <c:spPr>
            <a:ln w="9525" cap="rnd">
              <a:solidFill>
                <a:schemeClr val="accent3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xVal>
            <c:numRef>
              <c:f>experimental_data!$C$8:$C$14</c:f>
              <c:numCache>
                <c:formatCode>0.00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7</c:v>
                </c:pt>
                <c:pt idx="4">
                  <c:v>14</c:v>
                </c:pt>
                <c:pt idx="5">
                  <c:v>21</c:v>
                </c:pt>
                <c:pt idx="6">
                  <c:v>28</c:v>
                </c:pt>
              </c:numCache>
            </c:numRef>
          </c:xVal>
          <c:yVal>
            <c:numRef>
              <c:f>experimental_data!$O$8:$O$14</c:f>
              <c:numCache>
                <c:formatCode>General</c:formatCode>
                <c:ptCount val="7"/>
                <c:pt idx="0">
                  <c:v>4</c:v>
                </c:pt>
                <c:pt idx="1">
                  <c:v>8.0540000000000003</c:v>
                </c:pt>
                <c:pt idx="2">
                  <c:v>8.0709999999999997</c:v>
                </c:pt>
                <c:pt idx="3">
                  <c:v>8.0969999999999995</c:v>
                </c:pt>
                <c:pt idx="4">
                  <c:v>8.1219999999999999</c:v>
                </c:pt>
                <c:pt idx="5">
                  <c:v>8.1379999999999999</c:v>
                </c:pt>
                <c:pt idx="6">
                  <c:v>8.0879999999999992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E693-D54E-A2C3-C0CE0389BE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1390648"/>
        <c:axId val="201391824"/>
      </c:scatterChart>
      <c:valAx>
        <c:axId val="201390648"/>
        <c:scaling>
          <c:orientation val="minMax"/>
          <c:max val="30"/>
          <c:min val="0"/>
        </c:scaling>
        <c:delete val="0"/>
        <c:axPos val="b"/>
        <c:majorGridlines>
          <c:spPr>
            <a:ln w="9525" cap="flat" cmpd="sng" algn="ctr">
              <a:solidFill>
                <a:srgbClr val="92D050">
                  <a:alpha val="93000"/>
                </a:srgb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cap="all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Time (days)</a:t>
                </a:r>
              </a:p>
            </c:rich>
          </c:tx>
          <c:layout>
            <c:manualLayout>
              <c:xMode val="edge"/>
              <c:yMode val="edge"/>
              <c:x val="0.48735479382232227"/>
              <c:y val="0.8046765456904304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cap="all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5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391824"/>
        <c:crosses val="autoZero"/>
        <c:crossBetween val="midCat"/>
      </c:valAx>
      <c:valAx>
        <c:axId val="201391824"/>
        <c:scaling>
          <c:orientation val="minMax"/>
          <c:min val="4"/>
        </c:scaling>
        <c:delete val="0"/>
        <c:axPos val="l"/>
        <c:majorGridlines>
          <c:spPr>
            <a:ln w="9525" cap="flat" cmpd="sng" algn="ctr">
              <a:solidFill>
                <a:srgbClr val="92D050">
                  <a:alpha val="98000"/>
                </a:srgb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cap="all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pH</a:t>
                </a:r>
              </a:p>
            </c:rich>
          </c:tx>
          <c:layout>
            <c:manualLayout>
              <c:xMode val="edge"/>
              <c:yMode val="edge"/>
              <c:x val="8.3256063169143916E-3"/>
              <c:y val="0.3976713996690197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cap="all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5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3906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6777186080956975E-2"/>
          <c:y val="0.88390411579419126"/>
          <c:w val="0.82786016851358057"/>
          <c:h val="9.94612969695143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accent2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200" b="1" i="0" u="none" strike="noStrike" kern="1200" spc="100" baseline="0" dirty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  <a:ea typeface="+mn-ea"/>
                <a:cs typeface="+mn-cs"/>
              </a:defRPr>
            </a:pPr>
            <a:r>
              <a:rPr lang="en-US" sz="1200" b="1" i="0" u="none" strike="noStrike" kern="1200" spc="100" baseline="0" dirty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High Clay _KCl</a:t>
            </a:r>
          </a:p>
        </c:rich>
      </c:tx>
      <c:layout>
        <c:manualLayout>
          <c:xMode val="edge"/>
          <c:yMode val="edge"/>
          <c:x val="0.37260675944946292"/>
          <c:y val="2.23613843773004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200" b="1" i="0" u="none" strike="noStrike" kern="1200" spc="100" baseline="0" dirty="0">
              <a:solidFill>
                <a:schemeClr val="tx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Georgia" panose="02040502050405020303" pitchFamily="18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649076760141826"/>
          <c:y val="0.17443552404182325"/>
          <c:w val="0.77238558630463594"/>
          <c:h val="0.575861359325926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time.dat!$R$15</c:f>
              <c:strCache>
                <c:ptCount val="1"/>
                <c:pt idx="0">
                  <c:v>t_al+3</c:v>
                </c:pt>
              </c:strCache>
            </c:strRef>
          </c:tx>
          <c:spPr>
            <a:ln w="25400" cap="rnd">
              <a:solidFill>
                <a:srgbClr val="00B0F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xVal>
            <c:numRef>
              <c:f>time.dat!$A$16:$A$6022</c:f>
              <c:numCache>
                <c:formatCode>0.00</c:formatCode>
                <c:ptCount val="6007"/>
                <c:pt idx="0">
                  <c:v>0</c:v>
                </c:pt>
                <c:pt idx="1">
                  <c:v>6.9444067348000002E-2</c:v>
                </c:pt>
                <c:pt idx="2">
                  <c:v>0.13888817122000002</c:v>
                </c:pt>
                <c:pt idx="3">
                  <c:v>0.20833223856800001</c:v>
                </c:pt>
                <c:pt idx="4">
                  <c:v>0.27777634244000005</c:v>
                </c:pt>
                <c:pt idx="5">
                  <c:v>0.34722040978800001</c:v>
                </c:pt>
                <c:pt idx="6">
                  <c:v>0.41666433104</c:v>
                </c:pt>
                <c:pt idx="7">
                  <c:v>0.48610850795999999</c:v>
                </c:pt>
                <c:pt idx="8">
                  <c:v>0.55555268488000009</c:v>
                </c:pt>
                <c:pt idx="9">
                  <c:v>0.62499686180000003</c:v>
                </c:pt>
                <c:pt idx="10">
                  <c:v>0.69444067348000005</c:v>
                </c:pt>
                <c:pt idx="11">
                  <c:v>0.76388485039999998</c:v>
                </c:pt>
                <c:pt idx="12">
                  <c:v>0.83332902732000003</c:v>
                </c:pt>
                <c:pt idx="13">
                  <c:v>0.90277320424000007</c:v>
                </c:pt>
                <c:pt idx="14">
                  <c:v>0.97221701591999998</c:v>
                </c:pt>
                <c:pt idx="15">
                  <c:v>1.0006893001199999</c:v>
                </c:pt>
                <c:pt idx="16">
                  <c:v>1.0416611928399999</c:v>
                </c:pt>
                <c:pt idx="17">
                  <c:v>1.1111053697600002</c:v>
                </c:pt>
                <c:pt idx="18">
                  <c:v>1.18054954668</c:v>
                </c:pt>
                <c:pt idx="19">
                  <c:v>1.24999335836</c:v>
                </c:pt>
                <c:pt idx="20">
                  <c:v>1.3194375352800001</c:v>
                </c:pt>
                <c:pt idx="21">
                  <c:v>1.3888817121999999</c:v>
                </c:pt>
                <c:pt idx="22">
                  <c:v>1.4583258891199999</c:v>
                </c:pt>
                <c:pt idx="23">
                  <c:v>1.5277697008</c:v>
                </c:pt>
                <c:pt idx="24">
                  <c:v>1.59721387772</c:v>
                </c:pt>
                <c:pt idx="25">
                  <c:v>1.6666580546400001</c:v>
                </c:pt>
                <c:pt idx="26">
                  <c:v>1.7361022315599999</c:v>
                </c:pt>
                <c:pt idx="27">
                  <c:v>1.8055460432399999</c:v>
                </c:pt>
                <c:pt idx="28">
                  <c:v>1.8749902201600002</c:v>
                </c:pt>
                <c:pt idx="29">
                  <c:v>1.9444343970800002</c:v>
                </c:pt>
                <c:pt idx="30">
                  <c:v>2.013878574</c:v>
                </c:pt>
                <c:pt idx="31">
                  <c:v>2.0833223856799998</c:v>
                </c:pt>
                <c:pt idx="32">
                  <c:v>2.1527665626000001</c:v>
                </c:pt>
                <c:pt idx="33">
                  <c:v>2.2222107395200004</c:v>
                </c:pt>
                <c:pt idx="34">
                  <c:v>2.2916549164400002</c:v>
                </c:pt>
                <c:pt idx="35">
                  <c:v>2.36109872812</c:v>
                </c:pt>
                <c:pt idx="36">
                  <c:v>2.4305429050400003</c:v>
                </c:pt>
                <c:pt idx="37">
                  <c:v>2.4999870819600001</c:v>
                </c:pt>
                <c:pt idx="38">
                  <c:v>2.5694312588799999</c:v>
                </c:pt>
                <c:pt idx="39">
                  <c:v>2.6388750705600001</c:v>
                </c:pt>
                <c:pt idx="40">
                  <c:v>2.70831924748</c:v>
                </c:pt>
                <c:pt idx="41">
                  <c:v>2.7777634243999998</c:v>
                </c:pt>
                <c:pt idx="42">
                  <c:v>2.8472076013200001</c:v>
                </c:pt>
                <c:pt idx="43">
                  <c:v>2.9166514129999999</c:v>
                </c:pt>
                <c:pt idx="44">
                  <c:v>2.9860955899200001</c:v>
                </c:pt>
                <c:pt idx="45">
                  <c:v>3.0006788926400003</c:v>
                </c:pt>
                <c:pt idx="46">
                  <c:v>3.0555397668400004</c:v>
                </c:pt>
                <c:pt idx="47">
                  <c:v>3.1249835785199997</c:v>
                </c:pt>
                <c:pt idx="48">
                  <c:v>3.19442775544</c:v>
                </c:pt>
                <c:pt idx="49">
                  <c:v>3.2638719323600003</c:v>
                </c:pt>
                <c:pt idx="50">
                  <c:v>3.3333161092800001</c:v>
                </c:pt>
                <c:pt idx="51">
                  <c:v>3.4027599209599999</c:v>
                </c:pt>
                <c:pt idx="52">
                  <c:v>3.4722040978800002</c:v>
                </c:pt>
                <c:pt idx="53">
                  <c:v>3.5416482748000004</c:v>
                </c:pt>
                <c:pt idx="54">
                  <c:v>3.6110924517200003</c:v>
                </c:pt>
                <c:pt idx="55">
                  <c:v>3.6805380896000002</c:v>
                </c:pt>
                <c:pt idx="56">
                  <c:v>3.7499811708000004</c:v>
                </c:pt>
                <c:pt idx="57">
                  <c:v>3.8194242519999997</c:v>
                </c:pt>
                <c:pt idx="58">
                  <c:v>3.8888673331999999</c:v>
                </c:pt>
                <c:pt idx="59">
                  <c:v>3.9583140667999999</c:v>
                </c:pt>
                <c:pt idx="60">
                  <c:v>4.0277571480000001</c:v>
                </c:pt>
                <c:pt idx="61">
                  <c:v>4.0972002292000003</c:v>
                </c:pt>
                <c:pt idx="62">
                  <c:v>4.1666433104000005</c:v>
                </c:pt>
                <c:pt idx="63">
                  <c:v>4.236090044</c:v>
                </c:pt>
                <c:pt idx="64">
                  <c:v>4.3055331252000002</c:v>
                </c:pt>
                <c:pt idx="65">
                  <c:v>4.3749762064000004</c:v>
                </c:pt>
                <c:pt idx="66">
                  <c:v>4.4444229399999999</c:v>
                </c:pt>
                <c:pt idx="67">
                  <c:v>4.5138660212000001</c:v>
                </c:pt>
                <c:pt idx="68">
                  <c:v>4.5833091024000003</c:v>
                </c:pt>
                <c:pt idx="69">
                  <c:v>4.6527521835999996</c:v>
                </c:pt>
                <c:pt idx="70">
                  <c:v>4.7221989172000001</c:v>
                </c:pt>
                <c:pt idx="71">
                  <c:v>4.7916419984000003</c:v>
                </c:pt>
                <c:pt idx="72">
                  <c:v>4.8610850795999996</c:v>
                </c:pt>
                <c:pt idx="73">
                  <c:v>4.9305281607999998</c:v>
                </c:pt>
                <c:pt idx="74">
                  <c:v>4.9999748944000002</c:v>
                </c:pt>
                <c:pt idx="75">
                  <c:v>5.0694179756000004</c:v>
                </c:pt>
                <c:pt idx="76">
                  <c:v>5.1388610568000006</c:v>
                </c:pt>
                <c:pt idx="77">
                  <c:v>5.2083077904000001</c:v>
                </c:pt>
                <c:pt idx="78">
                  <c:v>5.2777508716000003</c:v>
                </c:pt>
                <c:pt idx="79">
                  <c:v>5.3471939528000005</c:v>
                </c:pt>
                <c:pt idx="80">
                  <c:v>5.4166370340000007</c:v>
                </c:pt>
                <c:pt idx="81">
                  <c:v>5.4860837676000003</c:v>
                </c:pt>
                <c:pt idx="82">
                  <c:v>5.5555268487999996</c:v>
                </c:pt>
                <c:pt idx="83">
                  <c:v>5.6249699299999998</c:v>
                </c:pt>
                <c:pt idx="84">
                  <c:v>5.6944166636000002</c:v>
                </c:pt>
                <c:pt idx="85">
                  <c:v>5.7638597448000004</c:v>
                </c:pt>
                <c:pt idx="86">
                  <c:v>5.8333028259999997</c:v>
                </c:pt>
                <c:pt idx="87">
                  <c:v>5.9027459071999999</c:v>
                </c:pt>
                <c:pt idx="88">
                  <c:v>5.9721926407999995</c:v>
                </c:pt>
                <c:pt idx="89">
                  <c:v>6.0416357219999997</c:v>
                </c:pt>
                <c:pt idx="90">
                  <c:v>6.1110788031999999</c:v>
                </c:pt>
                <c:pt idx="91">
                  <c:v>6.1805218844000001</c:v>
                </c:pt>
                <c:pt idx="92">
                  <c:v>6.2499686180000005</c:v>
                </c:pt>
                <c:pt idx="93">
                  <c:v>6.3194116992000007</c:v>
                </c:pt>
                <c:pt idx="94">
                  <c:v>6.3888547804000009</c:v>
                </c:pt>
                <c:pt idx="95">
                  <c:v>6.4583015139999995</c:v>
                </c:pt>
                <c:pt idx="96">
                  <c:v>6.5277445951999997</c:v>
                </c:pt>
                <c:pt idx="97">
                  <c:v>6.5971876763999999</c:v>
                </c:pt>
                <c:pt idx="98">
                  <c:v>6.6666307576000001</c:v>
                </c:pt>
                <c:pt idx="99">
                  <c:v>6.7360774911999997</c:v>
                </c:pt>
                <c:pt idx="100">
                  <c:v>6.8055205723999999</c:v>
                </c:pt>
                <c:pt idx="101">
                  <c:v>6.8749636536000001</c:v>
                </c:pt>
                <c:pt idx="102">
                  <c:v>6.9444067347999994</c:v>
                </c:pt>
                <c:pt idx="103">
                  <c:v>7.0006573471999998</c:v>
                </c:pt>
                <c:pt idx="104">
                  <c:v>7.0138534684000007</c:v>
                </c:pt>
                <c:pt idx="105">
                  <c:v>7.0832965496000009</c:v>
                </c:pt>
                <c:pt idx="106">
                  <c:v>7.1527396308000002</c:v>
                </c:pt>
                <c:pt idx="107">
                  <c:v>7.2221863643999997</c:v>
                </c:pt>
                <c:pt idx="108">
                  <c:v>7.2916294455999999</c:v>
                </c:pt>
                <c:pt idx="109">
                  <c:v>7.3610725268000001</c:v>
                </c:pt>
                <c:pt idx="110">
                  <c:v>7.4305156080000003</c:v>
                </c:pt>
                <c:pt idx="111">
                  <c:v>7.4999623416000007</c:v>
                </c:pt>
                <c:pt idx="112">
                  <c:v>7.5694054227999992</c:v>
                </c:pt>
                <c:pt idx="113">
                  <c:v>7.6388485039999994</c:v>
                </c:pt>
                <c:pt idx="114">
                  <c:v>7.7082915851999996</c:v>
                </c:pt>
                <c:pt idx="115">
                  <c:v>7.7777383188</c:v>
                </c:pt>
                <c:pt idx="116">
                  <c:v>7.8471814000000002</c:v>
                </c:pt>
                <c:pt idx="117">
                  <c:v>7.9166244812000004</c:v>
                </c:pt>
                <c:pt idx="118">
                  <c:v>7.9860712147999999</c:v>
                </c:pt>
                <c:pt idx="119">
                  <c:v>8.0555142960000001</c:v>
                </c:pt>
                <c:pt idx="120">
                  <c:v>8.1249573771999994</c:v>
                </c:pt>
                <c:pt idx="121">
                  <c:v>8.1944004584000005</c:v>
                </c:pt>
                <c:pt idx="122">
                  <c:v>8.2638471920000001</c:v>
                </c:pt>
                <c:pt idx="123">
                  <c:v>8.3332902732000012</c:v>
                </c:pt>
                <c:pt idx="124">
                  <c:v>8.4027333544000005</c:v>
                </c:pt>
                <c:pt idx="125">
                  <c:v>8.4721764355999998</c:v>
                </c:pt>
                <c:pt idx="126">
                  <c:v>8.5416231692000011</c:v>
                </c:pt>
                <c:pt idx="127">
                  <c:v>8.6110662504000004</c:v>
                </c:pt>
                <c:pt idx="128">
                  <c:v>8.6805093315999997</c:v>
                </c:pt>
                <c:pt idx="129">
                  <c:v>8.7499560651999992</c:v>
                </c:pt>
                <c:pt idx="130">
                  <c:v>8.8193991464000003</c:v>
                </c:pt>
                <c:pt idx="131">
                  <c:v>8.8888422275999996</c:v>
                </c:pt>
                <c:pt idx="132">
                  <c:v>8.9582853088000007</c:v>
                </c:pt>
                <c:pt idx="133">
                  <c:v>9.0277320424000003</c:v>
                </c:pt>
                <c:pt idx="134">
                  <c:v>9.0971751236000014</c:v>
                </c:pt>
                <c:pt idx="135">
                  <c:v>9.1666182048000007</c:v>
                </c:pt>
                <c:pt idx="136">
                  <c:v>9.236061286</c:v>
                </c:pt>
                <c:pt idx="137">
                  <c:v>9.3055080195999995</c:v>
                </c:pt>
                <c:pt idx="138">
                  <c:v>9.3749511008000006</c:v>
                </c:pt>
                <c:pt idx="139">
                  <c:v>9.4443941819999999</c:v>
                </c:pt>
                <c:pt idx="140">
                  <c:v>9.5138409155999994</c:v>
                </c:pt>
                <c:pt idx="141">
                  <c:v>9.5832839968000005</c:v>
                </c:pt>
                <c:pt idx="142">
                  <c:v>9.6527270779999998</c:v>
                </c:pt>
                <c:pt idx="143">
                  <c:v>9.7221701591999992</c:v>
                </c:pt>
                <c:pt idx="144">
                  <c:v>9.7916168928000005</c:v>
                </c:pt>
                <c:pt idx="145">
                  <c:v>9.8610599740000016</c:v>
                </c:pt>
                <c:pt idx="146">
                  <c:v>9.9305030552000009</c:v>
                </c:pt>
                <c:pt idx="147">
                  <c:v>9.9999497888000004</c:v>
                </c:pt>
                <c:pt idx="148">
                  <c:v>10.06939287</c:v>
                </c:pt>
                <c:pt idx="149">
                  <c:v>10.138835951200001</c:v>
                </c:pt>
                <c:pt idx="150">
                  <c:v>10.2082790324</c:v>
                </c:pt>
                <c:pt idx="151">
                  <c:v>10.277725766</c:v>
                </c:pt>
                <c:pt idx="152">
                  <c:v>10.347168847199999</c:v>
                </c:pt>
                <c:pt idx="153">
                  <c:v>10.4166119284</c:v>
                </c:pt>
                <c:pt idx="154">
                  <c:v>10.486055009599999</c:v>
                </c:pt>
                <c:pt idx="155">
                  <c:v>10.555501743200001</c:v>
                </c:pt>
                <c:pt idx="156">
                  <c:v>10.6249448244</c:v>
                </c:pt>
                <c:pt idx="157">
                  <c:v>10.694387905600001</c:v>
                </c:pt>
                <c:pt idx="158">
                  <c:v>10.763834639200001</c:v>
                </c:pt>
                <c:pt idx="159">
                  <c:v>10.8332777204</c:v>
                </c:pt>
                <c:pt idx="160">
                  <c:v>10.902720801600001</c:v>
                </c:pt>
                <c:pt idx="161">
                  <c:v>10.9721638828</c:v>
                </c:pt>
                <c:pt idx="162">
                  <c:v>11.0416106164</c:v>
                </c:pt>
                <c:pt idx="163">
                  <c:v>11.111053697599999</c:v>
                </c:pt>
                <c:pt idx="164">
                  <c:v>11.1804967788</c:v>
                </c:pt>
                <c:pt idx="165">
                  <c:v>11.24993986</c:v>
                </c:pt>
                <c:pt idx="166">
                  <c:v>11.319386593600001</c:v>
                </c:pt>
                <c:pt idx="167">
                  <c:v>11.3888296748</c:v>
                </c:pt>
                <c:pt idx="168">
                  <c:v>11.458272756000001</c:v>
                </c:pt>
                <c:pt idx="169">
                  <c:v>11.527719489600001</c:v>
                </c:pt>
                <c:pt idx="170">
                  <c:v>11.597162570800002</c:v>
                </c:pt>
                <c:pt idx="171">
                  <c:v>11.666605651999999</c:v>
                </c:pt>
                <c:pt idx="172">
                  <c:v>11.736048733199999</c:v>
                </c:pt>
                <c:pt idx="173">
                  <c:v>11.805495466800002</c:v>
                </c:pt>
                <c:pt idx="174">
                  <c:v>11.874938547999999</c:v>
                </c:pt>
                <c:pt idx="175">
                  <c:v>11.9443816292</c:v>
                </c:pt>
                <c:pt idx="176">
                  <c:v>12.0138247104</c:v>
                </c:pt>
                <c:pt idx="177">
                  <c:v>12.083271443999999</c:v>
                </c:pt>
                <c:pt idx="178">
                  <c:v>12.1527145252</c:v>
                </c:pt>
                <c:pt idx="179">
                  <c:v>12.2221576064</c:v>
                </c:pt>
                <c:pt idx="180">
                  <c:v>12.291604340000001</c:v>
                </c:pt>
                <c:pt idx="181">
                  <c:v>12.3610474212</c:v>
                </c:pt>
                <c:pt idx="182">
                  <c:v>12.430490502400001</c:v>
                </c:pt>
                <c:pt idx="183">
                  <c:v>12.499933583600001</c:v>
                </c:pt>
                <c:pt idx="184">
                  <c:v>12.5693803172</c:v>
                </c:pt>
                <c:pt idx="185">
                  <c:v>12.638823398400001</c:v>
                </c:pt>
                <c:pt idx="186">
                  <c:v>12.708266479600001</c:v>
                </c:pt>
                <c:pt idx="187">
                  <c:v>12.777709560800002</c:v>
                </c:pt>
                <c:pt idx="188">
                  <c:v>12.847156294400001</c:v>
                </c:pt>
                <c:pt idx="189">
                  <c:v>12.916599375599999</c:v>
                </c:pt>
                <c:pt idx="190">
                  <c:v>12.9860424568</c:v>
                </c:pt>
                <c:pt idx="191">
                  <c:v>13.055489190399999</c:v>
                </c:pt>
                <c:pt idx="192">
                  <c:v>13.124932271600001</c:v>
                </c:pt>
                <c:pt idx="193">
                  <c:v>13.1943753528</c:v>
                </c:pt>
                <c:pt idx="194">
                  <c:v>13.263818434000001</c:v>
                </c:pt>
                <c:pt idx="195">
                  <c:v>13.3332651676</c:v>
                </c:pt>
                <c:pt idx="196">
                  <c:v>13.4027082488</c:v>
                </c:pt>
                <c:pt idx="197">
                  <c:v>13.472151330000001</c:v>
                </c:pt>
                <c:pt idx="198">
                  <c:v>13.5415980636</c:v>
                </c:pt>
                <c:pt idx="199">
                  <c:v>13.6110411448</c:v>
                </c:pt>
                <c:pt idx="200">
                  <c:v>13.680484226000001</c:v>
                </c:pt>
                <c:pt idx="201">
                  <c:v>13.7499273072</c:v>
                </c:pt>
                <c:pt idx="202">
                  <c:v>13.819374040800001</c:v>
                </c:pt>
                <c:pt idx="203">
                  <c:v>13.888817122000001</c:v>
                </c:pt>
                <c:pt idx="204">
                  <c:v>13.958260203200002</c:v>
                </c:pt>
                <c:pt idx="205">
                  <c:v>14.0006207384</c:v>
                </c:pt>
                <c:pt idx="206">
                  <c:v>14.027703284399999</c:v>
                </c:pt>
                <c:pt idx="207">
                  <c:v>14.097150017999999</c:v>
                </c:pt>
                <c:pt idx="208">
                  <c:v>14.166593099200002</c:v>
                </c:pt>
                <c:pt idx="209">
                  <c:v>14.236036180399999</c:v>
                </c:pt>
                <c:pt idx="210">
                  <c:v>14.305482913999999</c:v>
                </c:pt>
                <c:pt idx="211">
                  <c:v>14.3749259952</c:v>
                </c:pt>
                <c:pt idx="212">
                  <c:v>14.444369076399999</c:v>
                </c:pt>
                <c:pt idx="213">
                  <c:v>14.5138121576</c:v>
                </c:pt>
                <c:pt idx="214">
                  <c:v>14.5832588912</c:v>
                </c:pt>
                <c:pt idx="215">
                  <c:v>14.652701972400001</c:v>
                </c:pt>
                <c:pt idx="216">
                  <c:v>14.7221450536</c:v>
                </c:pt>
                <c:pt idx="217">
                  <c:v>14.791588134800001</c:v>
                </c:pt>
                <c:pt idx="218">
                  <c:v>14.861034868400001</c:v>
                </c:pt>
                <c:pt idx="219">
                  <c:v>14.9304779496</c:v>
                </c:pt>
                <c:pt idx="220">
                  <c:v>14.999921030800001</c:v>
                </c:pt>
                <c:pt idx="221">
                  <c:v>15.069367764400001</c:v>
                </c:pt>
                <c:pt idx="222">
                  <c:v>15.138810845599998</c:v>
                </c:pt>
                <c:pt idx="223">
                  <c:v>15.208253926800001</c:v>
                </c:pt>
                <c:pt idx="224">
                  <c:v>15.277697007999999</c:v>
                </c:pt>
                <c:pt idx="225">
                  <c:v>15.347143741600002</c:v>
                </c:pt>
                <c:pt idx="226">
                  <c:v>15.416586822799999</c:v>
                </c:pt>
                <c:pt idx="227">
                  <c:v>15.486029904</c:v>
                </c:pt>
                <c:pt idx="228">
                  <c:v>15.5554729852</c:v>
                </c:pt>
                <c:pt idx="229">
                  <c:v>15.624919718799999</c:v>
                </c:pt>
                <c:pt idx="230">
                  <c:v>15.6943628</c:v>
                </c:pt>
                <c:pt idx="231">
                  <c:v>15.7638058812</c:v>
                </c:pt>
                <c:pt idx="232">
                  <c:v>15.833252614800001</c:v>
                </c:pt>
                <c:pt idx="233">
                  <c:v>15.902695696</c:v>
                </c:pt>
                <c:pt idx="234">
                  <c:v>15.9721387772</c:v>
                </c:pt>
                <c:pt idx="235">
                  <c:v>16.041581858400001</c:v>
                </c:pt>
                <c:pt idx="236">
                  <c:v>16.111028592</c:v>
                </c:pt>
                <c:pt idx="237">
                  <c:v>16.1804716732</c:v>
                </c:pt>
                <c:pt idx="238">
                  <c:v>16.249914754399999</c:v>
                </c:pt>
                <c:pt idx="239">
                  <c:v>16.319357835600002</c:v>
                </c:pt>
                <c:pt idx="240">
                  <c:v>16.388804569200001</c:v>
                </c:pt>
                <c:pt idx="241">
                  <c:v>16.458247650400001</c:v>
                </c:pt>
                <c:pt idx="242">
                  <c:v>16.5276907316</c:v>
                </c:pt>
                <c:pt idx="243">
                  <c:v>16.597137465199999</c:v>
                </c:pt>
                <c:pt idx="244">
                  <c:v>16.666580546400002</c:v>
                </c:pt>
                <c:pt idx="245">
                  <c:v>16.736023627600002</c:v>
                </c:pt>
                <c:pt idx="246">
                  <c:v>16.805466708800001</c:v>
                </c:pt>
                <c:pt idx="247">
                  <c:v>16.8749134424</c:v>
                </c:pt>
                <c:pt idx="248">
                  <c:v>16.9443565236</c:v>
                </c:pt>
                <c:pt idx="249">
                  <c:v>17.013799604800003</c:v>
                </c:pt>
                <c:pt idx="250">
                  <c:v>17.083246338400002</c:v>
                </c:pt>
                <c:pt idx="251">
                  <c:v>17.152689419599998</c:v>
                </c:pt>
                <c:pt idx="252">
                  <c:v>17.222132500800001</c:v>
                </c:pt>
                <c:pt idx="253">
                  <c:v>17.291575582</c:v>
                </c:pt>
                <c:pt idx="254">
                  <c:v>17.361022315600003</c:v>
                </c:pt>
                <c:pt idx="255">
                  <c:v>17.430465396799999</c:v>
                </c:pt>
                <c:pt idx="256">
                  <c:v>17.499908478000002</c:v>
                </c:pt>
                <c:pt idx="257">
                  <c:v>17.569351559200001</c:v>
                </c:pt>
                <c:pt idx="258">
                  <c:v>17.638798292800001</c:v>
                </c:pt>
                <c:pt idx="259">
                  <c:v>17.708241374</c:v>
                </c:pt>
                <c:pt idx="260">
                  <c:v>17.777684455199999</c:v>
                </c:pt>
                <c:pt idx="261">
                  <c:v>17.847131188799999</c:v>
                </c:pt>
                <c:pt idx="262">
                  <c:v>17.916574270000002</c:v>
                </c:pt>
                <c:pt idx="263">
                  <c:v>17.986017351200001</c:v>
                </c:pt>
                <c:pt idx="264">
                  <c:v>18.0554604324</c:v>
                </c:pt>
                <c:pt idx="265">
                  <c:v>18.124907166</c:v>
                </c:pt>
                <c:pt idx="266">
                  <c:v>18.194350247200003</c:v>
                </c:pt>
                <c:pt idx="267">
                  <c:v>18.263793328400002</c:v>
                </c:pt>
                <c:pt idx="268">
                  <c:v>18.333236409600001</c:v>
                </c:pt>
                <c:pt idx="269">
                  <c:v>18.402683143200001</c:v>
                </c:pt>
                <c:pt idx="270">
                  <c:v>18.4721262244</c:v>
                </c:pt>
                <c:pt idx="271">
                  <c:v>18.541569305599999</c:v>
                </c:pt>
                <c:pt idx="272">
                  <c:v>18.611016039199999</c:v>
                </c:pt>
                <c:pt idx="273">
                  <c:v>18.680459120399998</c:v>
                </c:pt>
                <c:pt idx="274">
                  <c:v>18.749902201600001</c:v>
                </c:pt>
                <c:pt idx="275">
                  <c:v>18.819345282800001</c:v>
                </c:pt>
                <c:pt idx="276">
                  <c:v>18.8887920164</c:v>
                </c:pt>
                <c:pt idx="277">
                  <c:v>18.958235097599999</c:v>
                </c:pt>
                <c:pt idx="278">
                  <c:v>19.027678178800002</c:v>
                </c:pt>
                <c:pt idx="279">
                  <c:v>19.097121260000002</c:v>
                </c:pt>
                <c:pt idx="280">
                  <c:v>19.166567993600001</c:v>
                </c:pt>
                <c:pt idx="281">
                  <c:v>19.2360110748</c:v>
                </c:pt>
                <c:pt idx="282">
                  <c:v>19.305454156</c:v>
                </c:pt>
                <c:pt idx="283">
                  <c:v>19.374900889599999</c:v>
                </c:pt>
                <c:pt idx="284">
                  <c:v>19.444343970800002</c:v>
                </c:pt>
                <c:pt idx="285">
                  <c:v>19.513787051999998</c:v>
                </c:pt>
                <c:pt idx="286">
                  <c:v>19.583230133200001</c:v>
                </c:pt>
                <c:pt idx="287">
                  <c:v>19.6526768668</c:v>
                </c:pt>
                <c:pt idx="288">
                  <c:v>19.722119948000003</c:v>
                </c:pt>
                <c:pt idx="289">
                  <c:v>19.791563029199999</c:v>
                </c:pt>
                <c:pt idx="290">
                  <c:v>19.861006110400002</c:v>
                </c:pt>
                <c:pt idx="291">
                  <c:v>19.930452844000001</c:v>
                </c:pt>
                <c:pt idx="292">
                  <c:v>19.999895925200001</c:v>
                </c:pt>
                <c:pt idx="293">
                  <c:v>20.0693390064</c:v>
                </c:pt>
                <c:pt idx="294">
                  <c:v>20.138785739999999</c:v>
                </c:pt>
                <c:pt idx="295">
                  <c:v>20.208228821199999</c:v>
                </c:pt>
                <c:pt idx="296">
                  <c:v>20.277671902400002</c:v>
                </c:pt>
                <c:pt idx="297">
                  <c:v>20.347114983600001</c:v>
                </c:pt>
                <c:pt idx="298">
                  <c:v>20.4165617172</c:v>
                </c:pt>
                <c:pt idx="299">
                  <c:v>20.4860047984</c:v>
                </c:pt>
                <c:pt idx="300">
                  <c:v>20.555447879600003</c:v>
                </c:pt>
                <c:pt idx="301">
                  <c:v>20.624894613200002</c:v>
                </c:pt>
                <c:pt idx="302">
                  <c:v>20.694337694399998</c:v>
                </c:pt>
                <c:pt idx="303">
                  <c:v>20.763780775600001</c:v>
                </c:pt>
                <c:pt idx="304">
                  <c:v>20.8332238568</c:v>
                </c:pt>
                <c:pt idx="305">
                  <c:v>20.902670590400003</c:v>
                </c:pt>
                <c:pt idx="306">
                  <c:v>20.972113671599999</c:v>
                </c:pt>
                <c:pt idx="307">
                  <c:v>21.0005841296</c:v>
                </c:pt>
                <c:pt idx="308">
                  <c:v>21.041556752799998</c:v>
                </c:pt>
                <c:pt idx="309">
                  <c:v>21.110999834000001</c:v>
                </c:pt>
                <c:pt idx="310">
                  <c:v>21.180446567600001</c:v>
                </c:pt>
                <c:pt idx="311">
                  <c:v>21.2498896488</c:v>
                </c:pt>
                <c:pt idx="312">
                  <c:v>21.319332729999999</c:v>
                </c:pt>
                <c:pt idx="313">
                  <c:v>21.388779463599999</c:v>
                </c:pt>
                <c:pt idx="314">
                  <c:v>21.458222544800002</c:v>
                </c:pt>
                <c:pt idx="315">
                  <c:v>21.527665626000001</c:v>
                </c:pt>
                <c:pt idx="316">
                  <c:v>21.5971087072</c:v>
                </c:pt>
                <c:pt idx="317">
                  <c:v>21.6665554408</c:v>
                </c:pt>
                <c:pt idx="318">
                  <c:v>21.735998522000003</c:v>
                </c:pt>
                <c:pt idx="319">
                  <c:v>21.805441603200002</c:v>
                </c:pt>
                <c:pt idx="320">
                  <c:v>21.874884684399998</c:v>
                </c:pt>
                <c:pt idx="321">
                  <c:v>21.944331418000001</c:v>
                </c:pt>
                <c:pt idx="322">
                  <c:v>22.0137744992</c:v>
                </c:pt>
                <c:pt idx="323">
                  <c:v>22.083217580400003</c:v>
                </c:pt>
                <c:pt idx="324">
                  <c:v>22.152664314000003</c:v>
                </c:pt>
                <c:pt idx="325">
                  <c:v>22.222107395199998</c:v>
                </c:pt>
                <c:pt idx="326">
                  <c:v>22.291550476400001</c:v>
                </c:pt>
                <c:pt idx="327">
                  <c:v>22.360993557600001</c:v>
                </c:pt>
                <c:pt idx="328">
                  <c:v>22.4304402912</c:v>
                </c:pt>
                <c:pt idx="329">
                  <c:v>22.499883372399999</c:v>
                </c:pt>
                <c:pt idx="330">
                  <c:v>22.569326453600002</c:v>
                </c:pt>
                <c:pt idx="331">
                  <c:v>22.638769534800002</c:v>
                </c:pt>
                <c:pt idx="332">
                  <c:v>22.708216268400001</c:v>
                </c:pt>
                <c:pt idx="333">
                  <c:v>22.7776593496</c:v>
                </c:pt>
                <c:pt idx="334">
                  <c:v>22.847102430800003</c:v>
                </c:pt>
                <c:pt idx="335">
                  <c:v>22.916549164399999</c:v>
                </c:pt>
                <c:pt idx="336">
                  <c:v>22.985992245599999</c:v>
                </c:pt>
                <c:pt idx="337">
                  <c:v>23.055435326800001</c:v>
                </c:pt>
                <c:pt idx="338">
                  <c:v>23.124878408000001</c:v>
                </c:pt>
                <c:pt idx="339">
                  <c:v>23.194325141600004</c:v>
                </c:pt>
                <c:pt idx="340">
                  <c:v>23.263768222800003</c:v>
                </c:pt>
                <c:pt idx="341">
                  <c:v>23.333211303999999</c:v>
                </c:pt>
                <c:pt idx="342">
                  <c:v>23.402654385199998</c:v>
                </c:pt>
                <c:pt idx="343">
                  <c:v>23.472101118800001</c:v>
                </c:pt>
                <c:pt idx="344">
                  <c:v>23.541544200000001</c:v>
                </c:pt>
                <c:pt idx="345">
                  <c:v>23.6109872812</c:v>
                </c:pt>
                <c:pt idx="346">
                  <c:v>23.680434014799999</c:v>
                </c:pt>
                <c:pt idx="347">
                  <c:v>23.749877095999999</c:v>
                </c:pt>
                <c:pt idx="348">
                  <c:v>23.819320177199998</c:v>
                </c:pt>
                <c:pt idx="349">
                  <c:v>23.888763258400001</c:v>
                </c:pt>
                <c:pt idx="350">
                  <c:v>23.958209992</c:v>
                </c:pt>
                <c:pt idx="351">
                  <c:v>24.027653073200003</c:v>
                </c:pt>
                <c:pt idx="352">
                  <c:v>24.097096154400003</c:v>
                </c:pt>
                <c:pt idx="353">
                  <c:v>24.166542887999999</c:v>
                </c:pt>
                <c:pt idx="354">
                  <c:v>24.235985969200001</c:v>
                </c:pt>
                <c:pt idx="355">
                  <c:v>24.305429050400001</c:v>
                </c:pt>
                <c:pt idx="356">
                  <c:v>24.3748721316</c:v>
                </c:pt>
                <c:pt idx="357">
                  <c:v>24.444318865200003</c:v>
                </c:pt>
                <c:pt idx="358">
                  <c:v>24.513761946400003</c:v>
                </c:pt>
                <c:pt idx="359">
                  <c:v>24.583205027599998</c:v>
                </c:pt>
                <c:pt idx="360">
                  <c:v>24.652648108799998</c:v>
                </c:pt>
                <c:pt idx="361">
                  <c:v>24.722094842400001</c:v>
                </c:pt>
                <c:pt idx="362">
                  <c:v>24.7915379236</c:v>
                </c:pt>
                <c:pt idx="363">
                  <c:v>24.860981004800003</c:v>
                </c:pt>
                <c:pt idx="364">
                  <c:v>24.930427738399999</c:v>
                </c:pt>
                <c:pt idx="365">
                  <c:v>24.999870819599998</c:v>
                </c:pt>
                <c:pt idx="366">
                  <c:v>25.069313900800001</c:v>
                </c:pt>
                <c:pt idx="367">
                  <c:v>25.138756982</c:v>
                </c:pt>
                <c:pt idx="368">
                  <c:v>25.2082037156</c:v>
                </c:pt>
                <c:pt idx="369">
                  <c:v>25.277646796800003</c:v>
                </c:pt>
                <c:pt idx="370">
                  <c:v>25.347089878000002</c:v>
                </c:pt>
                <c:pt idx="371">
                  <c:v>25.416532959200001</c:v>
                </c:pt>
                <c:pt idx="372">
                  <c:v>25.485979692800001</c:v>
                </c:pt>
                <c:pt idx="373">
                  <c:v>25.555422774</c:v>
                </c:pt>
                <c:pt idx="374">
                  <c:v>25.624865855199999</c:v>
                </c:pt>
                <c:pt idx="375">
                  <c:v>25.694312588800003</c:v>
                </c:pt>
                <c:pt idx="376">
                  <c:v>25.763755669999998</c:v>
                </c:pt>
                <c:pt idx="377">
                  <c:v>25.833198751199998</c:v>
                </c:pt>
                <c:pt idx="378">
                  <c:v>25.902641832400004</c:v>
                </c:pt>
                <c:pt idx="379">
                  <c:v>25.972088566</c:v>
                </c:pt>
                <c:pt idx="380">
                  <c:v>26.041531647199999</c:v>
                </c:pt>
                <c:pt idx="381">
                  <c:v>26.110974728400002</c:v>
                </c:pt>
                <c:pt idx="382">
                  <c:v>26.180417809600002</c:v>
                </c:pt>
                <c:pt idx="383">
                  <c:v>26.249864543200001</c:v>
                </c:pt>
                <c:pt idx="384">
                  <c:v>26.3193076244</c:v>
                </c:pt>
                <c:pt idx="385">
                  <c:v>26.3887507056</c:v>
                </c:pt>
                <c:pt idx="386">
                  <c:v>26.458197439200003</c:v>
                </c:pt>
                <c:pt idx="387">
                  <c:v>26.527640520400002</c:v>
                </c:pt>
                <c:pt idx="388">
                  <c:v>26.597083601600001</c:v>
                </c:pt>
                <c:pt idx="389">
                  <c:v>26.666526682799997</c:v>
                </c:pt>
                <c:pt idx="390">
                  <c:v>26.7359734164</c:v>
                </c:pt>
                <c:pt idx="391">
                  <c:v>26.8054164976</c:v>
                </c:pt>
                <c:pt idx="392">
                  <c:v>26.874859578799999</c:v>
                </c:pt>
                <c:pt idx="393">
                  <c:v>26.944302660000002</c:v>
                </c:pt>
                <c:pt idx="394">
                  <c:v>27.013749393599998</c:v>
                </c:pt>
                <c:pt idx="395">
                  <c:v>27.083192474800004</c:v>
                </c:pt>
                <c:pt idx="396">
                  <c:v>27.152635556</c:v>
                </c:pt>
                <c:pt idx="397">
                  <c:v>27.222082289599999</c:v>
                </c:pt>
                <c:pt idx="398">
                  <c:v>27.291525370800002</c:v>
                </c:pt>
                <c:pt idx="399">
                  <c:v>27.360968452000002</c:v>
                </c:pt>
                <c:pt idx="400">
                  <c:v>27.430411533200001</c:v>
                </c:pt>
                <c:pt idx="401">
                  <c:v>27.4998582668</c:v>
                </c:pt>
                <c:pt idx="402">
                  <c:v>27.569301348</c:v>
                </c:pt>
                <c:pt idx="403">
                  <c:v>27.638744429199999</c:v>
                </c:pt>
                <c:pt idx="404">
                  <c:v>27.708187510399998</c:v>
                </c:pt>
                <c:pt idx="405">
                  <c:v>27.777634244000001</c:v>
                </c:pt>
                <c:pt idx="406">
                  <c:v>27.847077325199997</c:v>
                </c:pt>
                <c:pt idx="407">
                  <c:v>27.916520406400004</c:v>
                </c:pt>
                <c:pt idx="408">
                  <c:v>27.98596714</c:v>
                </c:pt>
                <c:pt idx="409">
                  <c:v>28.000547520799998</c:v>
                </c:pt>
              </c:numCache>
            </c:numRef>
          </c:xVal>
          <c:yVal>
            <c:numRef>
              <c:f>time.dat!$R$16:$R$6022</c:f>
              <c:numCache>
                <c:formatCode>0.00E+00</c:formatCode>
                <c:ptCount val="6007"/>
                <c:pt idx="0">
                  <c:v>1.0000000000000001E-15</c:v>
                </c:pt>
                <c:pt idx="1">
                  <c:v>8.4657999999999995E-6</c:v>
                </c:pt>
                <c:pt idx="2">
                  <c:v>1.0091E-5</c:v>
                </c:pt>
                <c:pt idx="3">
                  <c:v>1.171E-5</c:v>
                </c:pt>
                <c:pt idx="4">
                  <c:v>1.3322000000000001E-5</c:v>
                </c:pt>
                <c:pt idx="5">
                  <c:v>1.4927E-5</c:v>
                </c:pt>
                <c:pt idx="6">
                  <c:v>1.6524999999999998E-5</c:v>
                </c:pt>
                <c:pt idx="7">
                  <c:v>1.8116000000000001E-5</c:v>
                </c:pt>
                <c:pt idx="8">
                  <c:v>1.9700000000000001E-5</c:v>
                </c:pt>
                <c:pt idx="9">
                  <c:v>2.1277E-5</c:v>
                </c:pt>
                <c:pt idx="10">
                  <c:v>2.2847E-5</c:v>
                </c:pt>
                <c:pt idx="11">
                  <c:v>2.4409999999999998E-5</c:v>
                </c:pt>
                <c:pt idx="12">
                  <c:v>2.5965E-5</c:v>
                </c:pt>
                <c:pt idx="13">
                  <c:v>2.7514000000000001E-5</c:v>
                </c:pt>
                <c:pt idx="14">
                  <c:v>2.9054999999999999E-5</c:v>
                </c:pt>
                <c:pt idx="15">
                  <c:v>2.9686E-5</c:v>
                </c:pt>
                <c:pt idx="16">
                  <c:v>3.0660000000000001E-5</c:v>
                </c:pt>
                <c:pt idx="17">
                  <c:v>3.2304000000000001E-5</c:v>
                </c:pt>
                <c:pt idx="18">
                  <c:v>3.3939999999999997E-5</c:v>
                </c:pt>
                <c:pt idx="19">
                  <c:v>3.5568000000000002E-5</c:v>
                </c:pt>
                <c:pt idx="20">
                  <c:v>3.7187999999999997E-5</c:v>
                </c:pt>
                <c:pt idx="21">
                  <c:v>3.8798999999999999E-5</c:v>
                </c:pt>
                <c:pt idx="22">
                  <c:v>4.0402999999999999E-5</c:v>
                </c:pt>
                <c:pt idx="23">
                  <c:v>4.1999000000000002E-5</c:v>
                </c:pt>
                <c:pt idx="24">
                  <c:v>4.3585999999999999E-5</c:v>
                </c:pt>
                <c:pt idx="25">
                  <c:v>4.5164999999999999E-5</c:v>
                </c:pt>
                <c:pt idx="26">
                  <c:v>4.6737000000000003E-5</c:v>
                </c:pt>
                <c:pt idx="27">
                  <c:v>4.8300000000000002E-5</c:v>
                </c:pt>
                <c:pt idx="28">
                  <c:v>4.9855000000000003E-5</c:v>
                </c:pt>
                <c:pt idx="29">
                  <c:v>5.1402E-5</c:v>
                </c:pt>
                <c:pt idx="30">
                  <c:v>5.2941E-5</c:v>
                </c:pt>
                <c:pt idx="31">
                  <c:v>5.4472000000000003E-5</c:v>
                </c:pt>
                <c:pt idx="32">
                  <c:v>5.5995000000000002E-5</c:v>
                </c:pt>
                <c:pt idx="33">
                  <c:v>5.7509000000000001E-5</c:v>
                </c:pt>
                <c:pt idx="34">
                  <c:v>5.9015999999999999E-5</c:v>
                </c:pt>
                <c:pt idx="35">
                  <c:v>6.0514999999999999E-5</c:v>
                </c:pt>
                <c:pt idx="36">
                  <c:v>6.2006000000000002E-5</c:v>
                </c:pt>
                <c:pt idx="37">
                  <c:v>6.3489000000000001E-5</c:v>
                </c:pt>
                <c:pt idx="38">
                  <c:v>6.4963999999999997E-5</c:v>
                </c:pt>
                <c:pt idx="39">
                  <c:v>6.6431000000000001E-5</c:v>
                </c:pt>
                <c:pt idx="40">
                  <c:v>6.7890000000000002E-5</c:v>
                </c:pt>
                <c:pt idx="41">
                  <c:v>6.9340999999999999E-5</c:v>
                </c:pt>
                <c:pt idx="42">
                  <c:v>7.0784999999999994E-5</c:v>
                </c:pt>
                <c:pt idx="43">
                  <c:v>7.2219999999999996E-5</c:v>
                </c:pt>
                <c:pt idx="44">
                  <c:v>7.3647999999999997E-5</c:v>
                </c:pt>
                <c:pt idx="45">
                  <c:v>7.3948000000000004E-5</c:v>
                </c:pt>
                <c:pt idx="46">
                  <c:v>7.5161999999999996E-5</c:v>
                </c:pt>
                <c:pt idx="47">
                  <c:v>7.6692000000000004E-5</c:v>
                </c:pt>
                <c:pt idx="48">
                  <c:v>7.8212000000000003E-5</c:v>
                </c:pt>
                <c:pt idx="49">
                  <c:v>7.9723999999999998E-5</c:v>
                </c:pt>
                <c:pt idx="50">
                  <c:v>8.1227E-5</c:v>
                </c:pt>
                <c:pt idx="51">
                  <c:v>8.2720999999999996E-5</c:v>
                </c:pt>
                <c:pt idx="52">
                  <c:v>8.4206E-5</c:v>
                </c:pt>
                <c:pt idx="53">
                  <c:v>8.5682999999999999E-5</c:v>
                </c:pt>
                <c:pt idx="54">
                  <c:v>8.7151000000000006E-5</c:v>
                </c:pt>
                <c:pt idx="55">
                  <c:v>8.8609999999999994E-5</c:v>
                </c:pt>
                <c:pt idx="56">
                  <c:v>9.0061000000000004E-5</c:v>
                </c:pt>
                <c:pt idx="57">
                  <c:v>9.1502999999999994E-5</c:v>
                </c:pt>
                <c:pt idx="58">
                  <c:v>9.2936999999999995E-5</c:v>
                </c:pt>
                <c:pt idx="59">
                  <c:v>9.4362000000000002E-5</c:v>
                </c:pt>
                <c:pt idx="60">
                  <c:v>9.5779000000000006E-5</c:v>
                </c:pt>
                <c:pt idx="61">
                  <c:v>9.7187000000000003E-5</c:v>
                </c:pt>
                <c:pt idx="62">
                  <c:v>9.8586999999999996E-5</c:v>
                </c:pt>
                <c:pt idx="63">
                  <c:v>9.9977999999999997E-5</c:v>
                </c:pt>
                <c:pt idx="64">
                  <c:v>1.0136000000000001E-4</c:v>
                </c:pt>
                <c:pt idx="65">
                  <c:v>1.0274E-4</c:v>
                </c:pt>
                <c:pt idx="66">
                  <c:v>1.041E-4</c:v>
                </c:pt>
                <c:pt idx="67">
                  <c:v>1.0546E-4</c:v>
                </c:pt>
                <c:pt idx="68">
                  <c:v>1.0681E-4</c:v>
                </c:pt>
                <c:pt idx="69">
                  <c:v>1.0815E-4</c:v>
                </c:pt>
                <c:pt idx="70">
                  <c:v>1.0949E-4</c:v>
                </c:pt>
                <c:pt idx="71">
                  <c:v>1.1081E-4</c:v>
                </c:pt>
                <c:pt idx="72">
                  <c:v>1.1213E-4</c:v>
                </c:pt>
                <c:pt idx="73">
                  <c:v>1.1344E-4</c:v>
                </c:pt>
                <c:pt idx="74">
                  <c:v>1.1474E-4</c:v>
                </c:pt>
                <c:pt idx="75">
                  <c:v>1.1603E-4</c:v>
                </c:pt>
                <c:pt idx="76">
                  <c:v>1.1731999999999999E-4</c:v>
                </c:pt>
                <c:pt idx="77">
                  <c:v>1.186E-4</c:v>
                </c:pt>
                <c:pt idx="78">
                  <c:v>1.1987E-4</c:v>
                </c:pt>
                <c:pt idx="79">
                  <c:v>1.2113E-4</c:v>
                </c:pt>
                <c:pt idx="80">
                  <c:v>1.2238E-4</c:v>
                </c:pt>
                <c:pt idx="81">
                  <c:v>1.2363000000000001E-4</c:v>
                </c:pt>
                <c:pt idx="82">
                  <c:v>1.2486999999999999E-4</c:v>
                </c:pt>
                <c:pt idx="83">
                  <c:v>1.261E-4</c:v>
                </c:pt>
                <c:pt idx="84">
                  <c:v>1.2731999999999999E-4</c:v>
                </c:pt>
                <c:pt idx="85">
                  <c:v>1.2854000000000001E-4</c:v>
                </c:pt>
                <c:pt idx="86">
                  <c:v>1.2975000000000001E-4</c:v>
                </c:pt>
                <c:pt idx="87">
                  <c:v>1.3095000000000001E-4</c:v>
                </c:pt>
                <c:pt idx="88">
                  <c:v>1.3213999999999999E-4</c:v>
                </c:pt>
                <c:pt idx="89">
                  <c:v>1.3333E-4</c:v>
                </c:pt>
                <c:pt idx="90">
                  <c:v>1.3451000000000001E-4</c:v>
                </c:pt>
                <c:pt idx="91">
                  <c:v>1.3568E-4</c:v>
                </c:pt>
                <c:pt idx="92">
                  <c:v>1.3684E-4</c:v>
                </c:pt>
                <c:pt idx="93">
                  <c:v>1.3799999999999999E-4</c:v>
                </c:pt>
                <c:pt idx="94">
                  <c:v>1.3914999999999999E-4</c:v>
                </c:pt>
                <c:pt idx="95">
                  <c:v>1.4029E-4</c:v>
                </c:pt>
                <c:pt idx="96">
                  <c:v>1.4143000000000001E-4</c:v>
                </c:pt>
                <c:pt idx="97">
                  <c:v>1.4255999999999999E-4</c:v>
                </c:pt>
                <c:pt idx="98">
                  <c:v>1.4368000000000001E-4</c:v>
                </c:pt>
                <c:pt idx="99">
                  <c:v>1.4479E-4</c:v>
                </c:pt>
                <c:pt idx="100">
                  <c:v>1.459E-4</c:v>
                </c:pt>
                <c:pt idx="101">
                  <c:v>1.47E-4</c:v>
                </c:pt>
                <c:pt idx="102">
                  <c:v>1.4809E-4</c:v>
                </c:pt>
                <c:pt idx="103">
                  <c:v>1.4897000000000001E-4</c:v>
                </c:pt>
                <c:pt idx="104">
                  <c:v>1.4919999999999999E-4</c:v>
                </c:pt>
                <c:pt idx="105">
                  <c:v>1.5037000000000001E-4</c:v>
                </c:pt>
                <c:pt idx="106">
                  <c:v>1.5154E-4</c:v>
                </c:pt>
                <c:pt idx="107">
                  <c:v>1.527E-4</c:v>
                </c:pt>
                <c:pt idx="108">
                  <c:v>1.5385999999999999E-4</c:v>
                </c:pt>
                <c:pt idx="109">
                  <c:v>1.55E-4</c:v>
                </c:pt>
                <c:pt idx="110">
                  <c:v>1.5614000000000001E-4</c:v>
                </c:pt>
                <c:pt idx="111">
                  <c:v>1.5726999999999999E-4</c:v>
                </c:pt>
                <c:pt idx="112">
                  <c:v>1.5839000000000001E-4</c:v>
                </c:pt>
                <c:pt idx="113">
                  <c:v>1.5951E-4</c:v>
                </c:pt>
                <c:pt idx="114">
                  <c:v>1.6061E-4</c:v>
                </c:pt>
                <c:pt idx="115">
                  <c:v>1.6171E-4</c:v>
                </c:pt>
                <c:pt idx="116">
                  <c:v>1.628E-4</c:v>
                </c:pt>
                <c:pt idx="117">
                  <c:v>1.6389E-4</c:v>
                </c:pt>
                <c:pt idx="118">
                  <c:v>1.6496999999999999E-4</c:v>
                </c:pt>
                <c:pt idx="119">
                  <c:v>1.6604E-4</c:v>
                </c:pt>
                <c:pt idx="120">
                  <c:v>1.671E-4</c:v>
                </c:pt>
                <c:pt idx="121">
                  <c:v>1.6814999999999999E-4</c:v>
                </c:pt>
                <c:pt idx="122">
                  <c:v>1.6919999999999999E-4</c:v>
                </c:pt>
                <c:pt idx="123">
                  <c:v>1.7024E-4</c:v>
                </c:pt>
                <c:pt idx="124">
                  <c:v>1.7127000000000001E-4</c:v>
                </c:pt>
                <c:pt idx="125">
                  <c:v>1.7229999999999999E-4</c:v>
                </c:pt>
                <c:pt idx="126">
                  <c:v>1.7332E-4</c:v>
                </c:pt>
                <c:pt idx="127">
                  <c:v>1.7432999999999999E-4</c:v>
                </c:pt>
                <c:pt idx="128">
                  <c:v>1.7534000000000001E-4</c:v>
                </c:pt>
                <c:pt idx="129">
                  <c:v>1.7634000000000001E-4</c:v>
                </c:pt>
                <c:pt idx="130">
                  <c:v>1.7733000000000001E-4</c:v>
                </c:pt>
                <c:pt idx="131">
                  <c:v>1.7830999999999999E-4</c:v>
                </c:pt>
                <c:pt idx="132">
                  <c:v>1.7929E-4</c:v>
                </c:pt>
                <c:pt idx="133">
                  <c:v>1.8026000000000001E-4</c:v>
                </c:pt>
                <c:pt idx="134">
                  <c:v>1.8123E-4</c:v>
                </c:pt>
                <c:pt idx="135">
                  <c:v>1.8217999999999999E-4</c:v>
                </c:pt>
                <c:pt idx="136">
                  <c:v>1.8312999999999999E-4</c:v>
                </c:pt>
                <c:pt idx="137">
                  <c:v>1.8408000000000001E-4</c:v>
                </c:pt>
                <c:pt idx="138">
                  <c:v>1.8501999999999999E-4</c:v>
                </c:pt>
                <c:pt idx="139">
                  <c:v>1.8594999999999999E-4</c:v>
                </c:pt>
                <c:pt idx="140">
                  <c:v>1.8687E-4</c:v>
                </c:pt>
                <c:pt idx="141">
                  <c:v>1.8778999999999999E-4</c:v>
                </c:pt>
                <c:pt idx="142">
                  <c:v>1.8870000000000001E-4</c:v>
                </c:pt>
                <c:pt idx="143">
                  <c:v>1.8961E-4</c:v>
                </c:pt>
                <c:pt idx="144">
                  <c:v>1.9050999999999999E-4</c:v>
                </c:pt>
                <c:pt idx="145">
                  <c:v>1.9139999999999999E-4</c:v>
                </c:pt>
                <c:pt idx="146">
                  <c:v>1.9228999999999999E-4</c:v>
                </c:pt>
                <c:pt idx="147">
                  <c:v>1.9317E-4</c:v>
                </c:pt>
                <c:pt idx="148">
                  <c:v>1.9404000000000001E-4</c:v>
                </c:pt>
                <c:pt idx="149">
                  <c:v>1.9490999999999999E-4</c:v>
                </c:pt>
                <c:pt idx="150">
                  <c:v>1.9577E-4</c:v>
                </c:pt>
                <c:pt idx="151">
                  <c:v>1.9662999999999999E-4</c:v>
                </c:pt>
                <c:pt idx="152">
                  <c:v>1.9748000000000001E-4</c:v>
                </c:pt>
                <c:pt idx="153">
                  <c:v>1.9832000000000001E-4</c:v>
                </c:pt>
                <c:pt idx="154">
                  <c:v>1.9916000000000001E-4</c:v>
                </c:pt>
                <c:pt idx="155">
                  <c:v>1.9998999999999999E-4</c:v>
                </c:pt>
                <c:pt idx="156">
                  <c:v>2.0081999999999999E-4</c:v>
                </c:pt>
                <c:pt idx="157">
                  <c:v>2.0164E-4</c:v>
                </c:pt>
                <c:pt idx="158">
                  <c:v>2.0244999999999999E-4</c:v>
                </c:pt>
                <c:pt idx="159">
                  <c:v>2.0326E-4</c:v>
                </c:pt>
                <c:pt idx="160">
                  <c:v>2.0405999999999999E-4</c:v>
                </c:pt>
                <c:pt idx="161">
                  <c:v>2.0485999999999999E-4</c:v>
                </c:pt>
                <c:pt idx="162">
                  <c:v>2.0565000000000001E-4</c:v>
                </c:pt>
                <c:pt idx="163">
                  <c:v>2.0644000000000001E-4</c:v>
                </c:pt>
                <c:pt idx="164">
                  <c:v>2.0722000000000001E-4</c:v>
                </c:pt>
                <c:pt idx="165">
                  <c:v>2.0798999999999999E-4</c:v>
                </c:pt>
                <c:pt idx="166">
                  <c:v>2.0876E-4</c:v>
                </c:pt>
                <c:pt idx="167">
                  <c:v>2.0952000000000001E-4</c:v>
                </c:pt>
                <c:pt idx="168">
                  <c:v>2.1028E-4</c:v>
                </c:pt>
                <c:pt idx="169">
                  <c:v>2.1104000000000001E-4</c:v>
                </c:pt>
                <c:pt idx="170">
                  <c:v>2.1178000000000001E-4</c:v>
                </c:pt>
                <c:pt idx="171">
                  <c:v>2.1252E-4</c:v>
                </c:pt>
                <c:pt idx="172">
                  <c:v>2.1326E-4</c:v>
                </c:pt>
                <c:pt idx="173">
                  <c:v>2.1399E-4</c:v>
                </c:pt>
                <c:pt idx="174">
                  <c:v>2.1472E-4</c:v>
                </c:pt>
                <c:pt idx="175">
                  <c:v>2.1544000000000001E-4</c:v>
                </c:pt>
                <c:pt idx="176">
                  <c:v>2.1615999999999999E-4</c:v>
                </c:pt>
                <c:pt idx="177">
                  <c:v>2.1687E-4</c:v>
                </c:pt>
                <c:pt idx="178">
                  <c:v>2.1756999999999999E-4</c:v>
                </c:pt>
                <c:pt idx="179">
                  <c:v>2.1827000000000001E-4</c:v>
                </c:pt>
                <c:pt idx="180">
                  <c:v>2.1897E-4</c:v>
                </c:pt>
                <c:pt idx="181">
                  <c:v>2.1965999999999999E-4</c:v>
                </c:pt>
                <c:pt idx="182">
                  <c:v>2.2034999999999999E-4</c:v>
                </c:pt>
                <c:pt idx="183">
                  <c:v>2.2102999999999999E-4</c:v>
                </c:pt>
                <c:pt idx="184">
                  <c:v>2.2169999999999999E-4</c:v>
                </c:pt>
                <c:pt idx="185">
                  <c:v>2.2237E-4</c:v>
                </c:pt>
                <c:pt idx="186">
                  <c:v>2.2304000000000001E-4</c:v>
                </c:pt>
                <c:pt idx="187">
                  <c:v>2.2368999999999999E-4</c:v>
                </c:pt>
                <c:pt idx="188">
                  <c:v>2.2432999999999999E-4</c:v>
                </c:pt>
                <c:pt idx="189">
                  <c:v>2.2495999999999999E-4</c:v>
                </c:pt>
                <c:pt idx="190">
                  <c:v>2.2557999999999999E-4</c:v>
                </c:pt>
                <c:pt idx="191">
                  <c:v>2.2618000000000001E-4</c:v>
                </c:pt>
                <c:pt idx="192">
                  <c:v>2.2677E-4</c:v>
                </c:pt>
                <c:pt idx="193">
                  <c:v>2.2735999999999999E-4</c:v>
                </c:pt>
                <c:pt idx="194">
                  <c:v>2.2792999999999999E-4</c:v>
                </c:pt>
                <c:pt idx="195">
                  <c:v>2.2849E-4</c:v>
                </c:pt>
                <c:pt idx="196">
                  <c:v>2.2903999999999999E-4</c:v>
                </c:pt>
                <c:pt idx="197">
                  <c:v>2.2958000000000001E-4</c:v>
                </c:pt>
                <c:pt idx="198">
                  <c:v>2.3011E-4</c:v>
                </c:pt>
                <c:pt idx="199">
                  <c:v>2.3063000000000001E-4</c:v>
                </c:pt>
                <c:pt idx="200">
                  <c:v>2.3114000000000001E-4</c:v>
                </c:pt>
                <c:pt idx="201">
                  <c:v>2.3164E-4</c:v>
                </c:pt>
                <c:pt idx="202">
                  <c:v>2.3212999999999999E-4</c:v>
                </c:pt>
                <c:pt idx="203">
                  <c:v>2.3261000000000001E-4</c:v>
                </c:pt>
                <c:pt idx="204">
                  <c:v>2.3308000000000001E-4</c:v>
                </c:pt>
                <c:pt idx="205">
                  <c:v>2.3336E-4</c:v>
                </c:pt>
                <c:pt idx="206">
                  <c:v>2.3356000000000001E-4</c:v>
                </c:pt>
                <c:pt idx="207">
                  <c:v>2.3405E-4</c:v>
                </c:pt>
                <c:pt idx="208">
                  <c:v>2.3453999999999999E-4</c:v>
                </c:pt>
                <c:pt idx="209">
                  <c:v>2.3502000000000001E-4</c:v>
                </c:pt>
                <c:pt idx="210">
                  <c:v>2.3547999999999999E-4</c:v>
                </c:pt>
                <c:pt idx="211">
                  <c:v>2.3593999999999999E-4</c:v>
                </c:pt>
                <c:pt idx="212">
                  <c:v>2.3638000000000001E-4</c:v>
                </c:pt>
                <c:pt idx="213">
                  <c:v>2.3682E-4</c:v>
                </c:pt>
                <c:pt idx="214">
                  <c:v>2.3724E-4</c:v>
                </c:pt>
                <c:pt idx="215">
                  <c:v>2.3766E-4</c:v>
                </c:pt>
                <c:pt idx="216">
                  <c:v>2.3806000000000001E-4</c:v>
                </c:pt>
                <c:pt idx="217">
                  <c:v>2.3845999999999999E-4</c:v>
                </c:pt>
                <c:pt idx="218">
                  <c:v>2.3885000000000001E-4</c:v>
                </c:pt>
                <c:pt idx="219">
                  <c:v>2.3923E-4</c:v>
                </c:pt>
                <c:pt idx="220">
                  <c:v>2.396E-4</c:v>
                </c:pt>
                <c:pt idx="221">
                  <c:v>2.3996E-4</c:v>
                </c:pt>
                <c:pt idx="222">
                  <c:v>2.4032E-4</c:v>
                </c:pt>
                <c:pt idx="223">
                  <c:v>2.4065999999999999E-4</c:v>
                </c:pt>
                <c:pt idx="224">
                  <c:v>2.41E-4</c:v>
                </c:pt>
                <c:pt idx="225">
                  <c:v>2.4133E-4</c:v>
                </c:pt>
                <c:pt idx="226">
                  <c:v>2.4164999999999999E-4</c:v>
                </c:pt>
                <c:pt idx="227">
                  <c:v>2.4196999999999999E-4</c:v>
                </c:pt>
                <c:pt idx="228">
                  <c:v>2.4227E-4</c:v>
                </c:pt>
                <c:pt idx="229">
                  <c:v>2.4257E-4</c:v>
                </c:pt>
                <c:pt idx="230">
                  <c:v>2.4285999999999999E-4</c:v>
                </c:pt>
                <c:pt idx="231">
                  <c:v>2.4315E-4</c:v>
                </c:pt>
                <c:pt idx="232">
                  <c:v>2.4342999999999999E-4</c:v>
                </c:pt>
                <c:pt idx="233">
                  <c:v>2.4369999999999999E-4</c:v>
                </c:pt>
                <c:pt idx="234">
                  <c:v>2.4395999999999999E-4</c:v>
                </c:pt>
                <c:pt idx="235">
                  <c:v>2.4422000000000002E-4</c:v>
                </c:pt>
                <c:pt idx="236">
                  <c:v>2.4447E-4</c:v>
                </c:pt>
                <c:pt idx="237">
                  <c:v>2.4470999999999998E-4</c:v>
                </c:pt>
                <c:pt idx="238">
                  <c:v>2.4495000000000002E-4</c:v>
                </c:pt>
                <c:pt idx="239">
                  <c:v>2.4518000000000001E-4</c:v>
                </c:pt>
                <c:pt idx="240">
                  <c:v>2.4541E-4</c:v>
                </c:pt>
                <c:pt idx="241">
                  <c:v>2.4562999999999999E-4</c:v>
                </c:pt>
                <c:pt idx="242">
                  <c:v>2.4583999999999999E-4</c:v>
                </c:pt>
                <c:pt idx="243">
                  <c:v>2.4604999999999999E-4</c:v>
                </c:pt>
                <c:pt idx="244">
                  <c:v>2.4625E-4</c:v>
                </c:pt>
                <c:pt idx="245">
                  <c:v>2.4645E-4</c:v>
                </c:pt>
                <c:pt idx="246">
                  <c:v>2.4664000000000001E-4</c:v>
                </c:pt>
                <c:pt idx="247">
                  <c:v>2.4683000000000002E-4</c:v>
                </c:pt>
                <c:pt idx="248">
                  <c:v>2.4700999999999998E-4</c:v>
                </c:pt>
                <c:pt idx="249">
                  <c:v>2.4718E-4</c:v>
                </c:pt>
                <c:pt idx="250">
                  <c:v>2.4735000000000002E-4</c:v>
                </c:pt>
                <c:pt idx="251">
                  <c:v>2.4751999999999999E-4</c:v>
                </c:pt>
                <c:pt idx="252">
                  <c:v>2.4768000000000001E-4</c:v>
                </c:pt>
                <c:pt idx="253">
                  <c:v>2.4783999999999999E-4</c:v>
                </c:pt>
                <c:pt idx="254">
                  <c:v>2.4799000000000002E-4</c:v>
                </c:pt>
                <c:pt idx="255">
                  <c:v>2.4813E-4</c:v>
                </c:pt>
                <c:pt idx="256">
                  <c:v>2.4827999999999997E-4</c:v>
                </c:pt>
                <c:pt idx="257">
                  <c:v>2.4841000000000002E-4</c:v>
                </c:pt>
                <c:pt idx="258">
                  <c:v>2.4855E-4</c:v>
                </c:pt>
                <c:pt idx="259">
                  <c:v>2.4867999999999998E-4</c:v>
                </c:pt>
                <c:pt idx="260">
                  <c:v>2.4879999999999998E-4</c:v>
                </c:pt>
                <c:pt idx="261">
                  <c:v>2.4892000000000002E-4</c:v>
                </c:pt>
                <c:pt idx="262">
                  <c:v>2.4904000000000001E-4</c:v>
                </c:pt>
                <c:pt idx="263">
                  <c:v>2.4915000000000001E-4</c:v>
                </c:pt>
                <c:pt idx="264">
                  <c:v>2.4926000000000001E-4</c:v>
                </c:pt>
                <c:pt idx="265">
                  <c:v>2.4936000000000001E-4</c:v>
                </c:pt>
                <c:pt idx="266">
                  <c:v>2.4946000000000001E-4</c:v>
                </c:pt>
                <c:pt idx="267">
                  <c:v>2.4956000000000002E-4</c:v>
                </c:pt>
                <c:pt idx="268">
                  <c:v>2.4965000000000002E-4</c:v>
                </c:pt>
                <c:pt idx="269">
                  <c:v>2.4973999999999998E-4</c:v>
                </c:pt>
                <c:pt idx="270">
                  <c:v>2.4982999999999998E-4</c:v>
                </c:pt>
                <c:pt idx="271">
                  <c:v>2.4991E-4</c:v>
                </c:pt>
                <c:pt idx="272">
                  <c:v>2.4999000000000001E-4</c:v>
                </c:pt>
                <c:pt idx="273">
                  <c:v>2.5007000000000002E-4</c:v>
                </c:pt>
                <c:pt idx="274">
                  <c:v>2.5013999999999999E-4</c:v>
                </c:pt>
                <c:pt idx="275">
                  <c:v>2.5021E-4</c:v>
                </c:pt>
                <c:pt idx="276">
                  <c:v>2.5028000000000002E-4</c:v>
                </c:pt>
                <c:pt idx="277">
                  <c:v>2.5033999999999999E-4</c:v>
                </c:pt>
                <c:pt idx="278">
                  <c:v>2.5040000000000001E-4</c:v>
                </c:pt>
                <c:pt idx="279">
                  <c:v>2.5045999999999998E-4</c:v>
                </c:pt>
                <c:pt idx="280">
                  <c:v>2.5051000000000001E-4</c:v>
                </c:pt>
                <c:pt idx="281">
                  <c:v>2.5056999999999998E-4</c:v>
                </c:pt>
                <c:pt idx="282">
                  <c:v>2.5062000000000001E-4</c:v>
                </c:pt>
                <c:pt idx="283">
                  <c:v>2.5065999999999999E-4</c:v>
                </c:pt>
                <c:pt idx="284">
                  <c:v>2.5071000000000002E-4</c:v>
                </c:pt>
                <c:pt idx="285">
                  <c:v>2.5075E-4</c:v>
                </c:pt>
                <c:pt idx="286">
                  <c:v>2.5078999999999998E-4</c:v>
                </c:pt>
                <c:pt idx="287">
                  <c:v>2.5082000000000001E-4</c:v>
                </c:pt>
                <c:pt idx="288">
                  <c:v>2.5085999999999999E-4</c:v>
                </c:pt>
                <c:pt idx="289">
                  <c:v>2.5088999999999998E-4</c:v>
                </c:pt>
                <c:pt idx="290">
                  <c:v>2.5092000000000002E-4</c:v>
                </c:pt>
                <c:pt idx="291">
                  <c:v>2.5094000000000001E-4</c:v>
                </c:pt>
                <c:pt idx="292">
                  <c:v>2.5096999999999999E-4</c:v>
                </c:pt>
                <c:pt idx="293">
                  <c:v>2.5098999999999998E-4</c:v>
                </c:pt>
                <c:pt idx="294">
                  <c:v>2.5101000000000002E-4</c:v>
                </c:pt>
                <c:pt idx="295">
                  <c:v>2.5103000000000001E-4</c:v>
                </c:pt>
                <c:pt idx="296">
                  <c:v>2.5104000000000001E-4</c:v>
                </c:pt>
                <c:pt idx="297">
                  <c:v>2.5105E-4</c:v>
                </c:pt>
                <c:pt idx="298">
                  <c:v>2.5106999999999999E-4</c:v>
                </c:pt>
                <c:pt idx="299">
                  <c:v>2.5106999999999999E-4</c:v>
                </c:pt>
                <c:pt idx="300">
                  <c:v>2.5107999999999999E-4</c:v>
                </c:pt>
                <c:pt idx="301">
                  <c:v>2.5108999999999998E-4</c:v>
                </c:pt>
                <c:pt idx="302">
                  <c:v>2.5108999999999998E-4</c:v>
                </c:pt>
                <c:pt idx="303">
                  <c:v>2.5108999999999998E-4</c:v>
                </c:pt>
                <c:pt idx="304">
                  <c:v>2.5108999999999998E-4</c:v>
                </c:pt>
                <c:pt idx="305">
                  <c:v>2.5108999999999998E-4</c:v>
                </c:pt>
                <c:pt idx="306">
                  <c:v>2.5108999999999998E-4</c:v>
                </c:pt>
                <c:pt idx="307">
                  <c:v>2.5108999999999998E-4</c:v>
                </c:pt>
                <c:pt idx="308">
                  <c:v>2.5107999999999999E-4</c:v>
                </c:pt>
                <c:pt idx="309">
                  <c:v>2.5107999999999999E-4</c:v>
                </c:pt>
                <c:pt idx="310">
                  <c:v>2.5106999999999999E-4</c:v>
                </c:pt>
                <c:pt idx="311">
                  <c:v>2.5105E-4</c:v>
                </c:pt>
                <c:pt idx="312">
                  <c:v>2.5104000000000001E-4</c:v>
                </c:pt>
                <c:pt idx="313">
                  <c:v>2.5103000000000001E-4</c:v>
                </c:pt>
                <c:pt idx="314">
                  <c:v>2.5101000000000002E-4</c:v>
                </c:pt>
                <c:pt idx="315">
                  <c:v>2.5098999999999998E-4</c:v>
                </c:pt>
                <c:pt idx="316">
                  <c:v>2.5096999999999999E-4</c:v>
                </c:pt>
                <c:pt idx="317">
                  <c:v>2.5095E-4</c:v>
                </c:pt>
                <c:pt idx="318">
                  <c:v>2.5092000000000002E-4</c:v>
                </c:pt>
                <c:pt idx="319">
                  <c:v>2.5090000000000003E-4</c:v>
                </c:pt>
                <c:pt idx="320">
                  <c:v>2.5086999999999999E-4</c:v>
                </c:pt>
                <c:pt idx="321">
                  <c:v>2.5084E-4</c:v>
                </c:pt>
                <c:pt idx="322">
                  <c:v>2.5082000000000001E-4</c:v>
                </c:pt>
                <c:pt idx="323">
                  <c:v>2.5077999999999998E-4</c:v>
                </c:pt>
                <c:pt idx="324">
                  <c:v>2.5075E-4</c:v>
                </c:pt>
                <c:pt idx="325">
                  <c:v>2.5072000000000001E-4</c:v>
                </c:pt>
                <c:pt idx="326">
                  <c:v>2.5067999999999998E-4</c:v>
                </c:pt>
                <c:pt idx="327">
                  <c:v>2.5064999999999999E-4</c:v>
                </c:pt>
                <c:pt idx="328">
                  <c:v>2.5061000000000001E-4</c:v>
                </c:pt>
                <c:pt idx="329">
                  <c:v>2.5056999999999998E-4</c:v>
                </c:pt>
                <c:pt idx="330">
                  <c:v>2.5053E-4</c:v>
                </c:pt>
                <c:pt idx="331">
                  <c:v>2.5049000000000002E-4</c:v>
                </c:pt>
                <c:pt idx="332">
                  <c:v>2.5044999999999999E-4</c:v>
                </c:pt>
                <c:pt idx="333">
                  <c:v>2.5040000000000001E-4</c:v>
                </c:pt>
                <c:pt idx="334">
                  <c:v>2.5035999999999998E-4</c:v>
                </c:pt>
                <c:pt idx="335">
                  <c:v>2.5031000000000001E-4</c:v>
                </c:pt>
                <c:pt idx="336">
                  <c:v>2.5026999999999997E-4</c:v>
                </c:pt>
                <c:pt idx="337">
                  <c:v>2.5022E-4</c:v>
                </c:pt>
                <c:pt idx="338">
                  <c:v>2.5017000000000003E-4</c:v>
                </c:pt>
                <c:pt idx="339">
                  <c:v>2.5012E-4</c:v>
                </c:pt>
                <c:pt idx="340">
                  <c:v>2.5007000000000002E-4</c:v>
                </c:pt>
                <c:pt idx="341">
                  <c:v>2.5001999999999999E-4</c:v>
                </c:pt>
                <c:pt idx="342">
                  <c:v>2.4997000000000002E-4</c:v>
                </c:pt>
                <c:pt idx="343">
                  <c:v>2.4991999999999999E-4</c:v>
                </c:pt>
                <c:pt idx="344">
                  <c:v>2.4986000000000002E-4</c:v>
                </c:pt>
                <c:pt idx="345">
                  <c:v>2.4981E-4</c:v>
                </c:pt>
                <c:pt idx="346">
                  <c:v>2.4975000000000003E-4</c:v>
                </c:pt>
                <c:pt idx="347">
                  <c:v>2.497E-4</c:v>
                </c:pt>
                <c:pt idx="348">
                  <c:v>2.4963999999999997E-4</c:v>
                </c:pt>
                <c:pt idx="349">
                  <c:v>2.4958000000000001E-4</c:v>
                </c:pt>
                <c:pt idx="350">
                  <c:v>2.4951999999999998E-4</c:v>
                </c:pt>
                <c:pt idx="351">
                  <c:v>2.4947000000000001E-4</c:v>
                </c:pt>
                <c:pt idx="352">
                  <c:v>2.4940999999999999E-4</c:v>
                </c:pt>
                <c:pt idx="353">
                  <c:v>2.4935000000000002E-4</c:v>
                </c:pt>
                <c:pt idx="354">
                  <c:v>2.4928999999999999E-4</c:v>
                </c:pt>
                <c:pt idx="355">
                  <c:v>2.4921999999999998E-4</c:v>
                </c:pt>
                <c:pt idx="356">
                  <c:v>2.4916000000000001E-4</c:v>
                </c:pt>
                <c:pt idx="357">
                  <c:v>2.4909999999999998E-4</c:v>
                </c:pt>
                <c:pt idx="358">
                  <c:v>2.4904000000000001E-4</c:v>
                </c:pt>
                <c:pt idx="359">
                  <c:v>2.4897E-4</c:v>
                </c:pt>
                <c:pt idx="360">
                  <c:v>2.4890999999999997E-4</c:v>
                </c:pt>
                <c:pt idx="361">
                  <c:v>2.4885E-4</c:v>
                </c:pt>
                <c:pt idx="362">
                  <c:v>2.4877999999999999E-4</c:v>
                </c:pt>
                <c:pt idx="363">
                  <c:v>2.4872000000000002E-4</c:v>
                </c:pt>
                <c:pt idx="364">
                  <c:v>2.4865E-4</c:v>
                </c:pt>
                <c:pt idx="365">
                  <c:v>2.4857999999999998E-4</c:v>
                </c:pt>
                <c:pt idx="366">
                  <c:v>2.4852000000000001E-4</c:v>
                </c:pt>
                <c:pt idx="367">
                  <c:v>2.4844999999999999E-4</c:v>
                </c:pt>
                <c:pt idx="368">
                  <c:v>2.4837999999999998E-4</c:v>
                </c:pt>
                <c:pt idx="369">
                  <c:v>2.4831000000000001E-4</c:v>
                </c:pt>
                <c:pt idx="370">
                  <c:v>2.4824999999999999E-4</c:v>
                </c:pt>
                <c:pt idx="371">
                  <c:v>2.4818000000000003E-4</c:v>
                </c:pt>
                <c:pt idx="372">
                  <c:v>2.4811000000000001E-4</c:v>
                </c:pt>
                <c:pt idx="373">
                  <c:v>2.4803999999999999E-4</c:v>
                </c:pt>
                <c:pt idx="374">
                  <c:v>2.4797000000000003E-4</c:v>
                </c:pt>
                <c:pt idx="375">
                  <c:v>2.4790000000000001E-4</c:v>
                </c:pt>
                <c:pt idx="376">
                  <c:v>2.4782999999999999E-4</c:v>
                </c:pt>
                <c:pt idx="377">
                  <c:v>2.4776000000000003E-4</c:v>
                </c:pt>
                <c:pt idx="378">
                  <c:v>2.4769000000000001E-4</c:v>
                </c:pt>
                <c:pt idx="379">
                  <c:v>2.4761999999999999E-4</c:v>
                </c:pt>
                <c:pt idx="380">
                  <c:v>2.4755000000000003E-4</c:v>
                </c:pt>
                <c:pt idx="381">
                  <c:v>2.4748000000000001E-4</c:v>
                </c:pt>
                <c:pt idx="382">
                  <c:v>2.4740999999999999E-4</c:v>
                </c:pt>
                <c:pt idx="383">
                  <c:v>2.4733999999999997E-4</c:v>
                </c:pt>
                <c:pt idx="384">
                  <c:v>2.4727000000000001E-4</c:v>
                </c:pt>
                <c:pt idx="385">
                  <c:v>2.4719E-4</c:v>
                </c:pt>
                <c:pt idx="386">
                  <c:v>2.4711999999999998E-4</c:v>
                </c:pt>
                <c:pt idx="387">
                  <c:v>2.4705000000000001E-4</c:v>
                </c:pt>
                <c:pt idx="388">
                  <c:v>2.4698E-4</c:v>
                </c:pt>
                <c:pt idx="389">
                  <c:v>2.4689999999999998E-4</c:v>
                </c:pt>
                <c:pt idx="390">
                  <c:v>2.4683000000000002E-4</c:v>
                </c:pt>
                <c:pt idx="391">
                  <c:v>2.4676E-4</c:v>
                </c:pt>
                <c:pt idx="392">
                  <c:v>2.4668999999999998E-4</c:v>
                </c:pt>
                <c:pt idx="393">
                  <c:v>2.4661000000000003E-4</c:v>
                </c:pt>
                <c:pt idx="394">
                  <c:v>2.4654000000000001E-4</c:v>
                </c:pt>
                <c:pt idx="395">
                  <c:v>2.4646999999999999E-4</c:v>
                </c:pt>
                <c:pt idx="396">
                  <c:v>2.4640000000000003E-4</c:v>
                </c:pt>
                <c:pt idx="397">
                  <c:v>2.4632000000000001E-4</c:v>
                </c:pt>
                <c:pt idx="398">
                  <c:v>2.4625E-4</c:v>
                </c:pt>
                <c:pt idx="399">
                  <c:v>2.4617999999999998E-4</c:v>
                </c:pt>
                <c:pt idx="400">
                  <c:v>2.4610000000000002E-4</c:v>
                </c:pt>
                <c:pt idx="401">
                  <c:v>2.4603E-4</c:v>
                </c:pt>
                <c:pt idx="402">
                  <c:v>2.4595999999999998E-4</c:v>
                </c:pt>
                <c:pt idx="403">
                  <c:v>2.4588000000000002E-4</c:v>
                </c:pt>
                <c:pt idx="404">
                  <c:v>2.4581000000000001E-4</c:v>
                </c:pt>
                <c:pt idx="405">
                  <c:v>2.4573999999999999E-4</c:v>
                </c:pt>
                <c:pt idx="406">
                  <c:v>2.4565999999999998E-4</c:v>
                </c:pt>
                <c:pt idx="407">
                  <c:v>2.4559000000000001E-4</c:v>
                </c:pt>
                <c:pt idx="408">
                  <c:v>2.4551999999999999E-4</c:v>
                </c:pt>
                <c:pt idx="409">
                  <c:v>2.455E-4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060C-804E-91A2-F30B5E5D4697}"/>
            </c:ext>
          </c:extLst>
        </c:ser>
        <c:ser>
          <c:idx val="1"/>
          <c:order val="1"/>
          <c:tx>
            <c:strRef>
              <c:f>experimental_data!$I$6</c:f>
              <c:strCache>
                <c:ptCount val="1"/>
                <c:pt idx="0">
                  <c:v>Al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rnd">
                <a:solidFill>
                  <a:schemeClr val="accen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xVal>
            <c:numRef>
              <c:f>experimental_data!$C$8:$C$14</c:f>
              <c:numCache>
                <c:formatCode>0.00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7</c:v>
                </c:pt>
                <c:pt idx="4">
                  <c:v>14</c:v>
                </c:pt>
                <c:pt idx="5">
                  <c:v>21</c:v>
                </c:pt>
                <c:pt idx="6">
                  <c:v>28</c:v>
                </c:pt>
              </c:numCache>
            </c:numRef>
          </c:xVal>
          <c:yVal>
            <c:numRef>
              <c:f>experimental_data!$I$8:$I$14</c:f>
              <c:numCache>
                <c:formatCode>0.000E+00</c:formatCode>
                <c:ptCount val="7"/>
                <c:pt idx="0">
                  <c:v>0</c:v>
                </c:pt>
                <c:pt idx="1">
                  <c:v>3.6693847294292072E-6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060C-804E-91A2-F30B5E5D46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2858784"/>
        <c:axId val="202855256"/>
      </c:scatterChart>
      <c:valAx>
        <c:axId val="202858784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rgbClr val="92D050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cap="all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 (days)</a:t>
                </a:r>
              </a:p>
            </c:rich>
          </c:tx>
          <c:layout>
            <c:manualLayout>
              <c:xMode val="edge"/>
              <c:yMode val="edge"/>
              <c:x val="0.49213468257368626"/>
              <c:y val="0.8136802546251364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cap="all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855256"/>
        <c:crossesAt val="1E-50"/>
        <c:crossBetween val="midCat"/>
      </c:valAx>
      <c:valAx>
        <c:axId val="20285525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rgbClr val="92D050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cap="all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 dirty="0"/>
                  <a:t>Concentration (</a:t>
                </a:r>
                <a:r>
                  <a:rPr lang="en-US" sz="800" dirty="0" err="1"/>
                  <a:t>molal</a:t>
                </a:r>
                <a:r>
                  <a:rPr lang="en-US" sz="800" dirty="0"/>
                  <a:t>)</a:t>
                </a:r>
              </a:p>
            </c:rich>
          </c:tx>
          <c:layout>
            <c:manualLayout>
              <c:xMode val="edge"/>
              <c:yMode val="edge"/>
              <c:x val="1.9543269708104181E-2"/>
              <c:y val="0.1858950536332495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cap="all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8587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9473972941576596"/>
          <c:y val="0.87860077781337631"/>
          <c:w val="0.36310072040954239"/>
          <c:h val="7.684917763657921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accent2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200" b="1" i="0" u="none" strike="noStrike" kern="1200" spc="100" baseline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  <a:ea typeface="+mn-ea"/>
                <a:cs typeface="+mn-cs"/>
              </a:defRPr>
            </a:pPr>
            <a:r>
              <a:rPr lang="en-US" sz="1200" b="1" i="0" u="none" strike="noStrike" kern="1200" spc="100" baseline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High Clay _ KCl</a:t>
            </a:r>
          </a:p>
        </c:rich>
      </c:tx>
      <c:layout>
        <c:manualLayout>
          <c:xMode val="edge"/>
          <c:yMode val="edge"/>
          <c:x val="0.33786361451425589"/>
          <c:y val="3.335364157663633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200" b="1" i="0" u="none" strike="noStrike" kern="1200" spc="100" baseline="0">
              <a:solidFill>
                <a:schemeClr val="tx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Georgia" panose="02040502050405020303" pitchFamily="18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666687171916011"/>
          <c:y val="0.19408528815000356"/>
          <c:w val="0.77734457020997372"/>
          <c:h val="0.59152529813412069"/>
        </c:manualLayout>
      </c:layout>
      <c:scatterChart>
        <c:scatterStyle val="lineMarker"/>
        <c:varyColors val="0"/>
        <c:ser>
          <c:idx val="0"/>
          <c:order val="0"/>
          <c:tx>
            <c:strRef>
              <c:f>time.dat!$T$15</c:f>
              <c:strCache>
                <c:ptCount val="1"/>
                <c:pt idx="0">
                  <c:v>t_sio2(aq)</c:v>
                </c:pt>
              </c:strCache>
            </c:strRef>
          </c:tx>
          <c:spPr>
            <a:ln w="25400" cap="rnd">
              <a:solidFill>
                <a:srgbClr val="00B0F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xVal>
            <c:numRef>
              <c:f>time.dat!$A$16:$A$6022</c:f>
              <c:numCache>
                <c:formatCode>0.00</c:formatCode>
                <c:ptCount val="6007"/>
                <c:pt idx="0">
                  <c:v>0</c:v>
                </c:pt>
                <c:pt idx="1">
                  <c:v>6.9444067348000002E-2</c:v>
                </c:pt>
                <c:pt idx="2">
                  <c:v>0.13888817122000002</c:v>
                </c:pt>
                <c:pt idx="3">
                  <c:v>0.20833223856800001</c:v>
                </c:pt>
                <c:pt idx="4">
                  <c:v>0.27777634244000005</c:v>
                </c:pt>
                <c:pt idx="5">
                  <c:v>0.34722040978800001</c:v>
                </c:pt>
                <c:pt idx="6">
                  <c:v>0.41666433104</c:v>
                </c:pt>
                <c:pt idx="7">
                  <c:v>0.48610850795999999</c:v>
                </c:pt>
                <c:pt idx="8">
                  <c:v>0.55555268488000009</c:v>
                </c:pt>
                <c:pt idx="9">
                  <c:v>0.62499686180000003</c:v>
                </c:pt>
                <c:pt idx="10">
                  <c:v>0.69444067348000005</c:v>
                </c:pt>
                <c:pt idx="11">
                  <c:v>0.76388485039999998</c:v>
                </c:pt>
                <c:pt idx="12">
                  <c:v>0.83332902732000003</c:v>
                </c:pt>
                <c:pt idx="13">
                  <c:v>0.90277320424000007</c:v>
                </c:pt>
                <c:pt idx="14">
                  <c:v>0.97221701591999998</c:v>
                </c:pt>
                <c:pt idx="15">
                  <c:v>1.0006893001199999</c:v>
                </c:pt>
                <c:pt idx="16">
                  <c:v>1.0416611928399999</c:v>
                </c:pt>
                <c:pt idx="17">
                  <c:v>1.1111053697600002</c:v>
                </c:pt>
                <c:pt idx="18">
                  <c:v>1.18054954668</c:v>
                </c:pt>
                <c:pt idx="19">
                  <c:v>1.24999335836</c:v>
                </c:pt>
                <c:pt idx="20">
                  <c:v>1.3194375352800001</c:v>
                </c:pt>
                <c:pt idx="21">
                  <c:v>1.3888817121999999</c:v>
                </c:pt>
                <c:pt idx="22">
                  <c:v>1.4583258891199999</c:v>
                </c:pt>
                <c:pt idx="23">
                  <c:v>1.5277697008</c:v>
                </c:pt>
                <c:pt idx="24">
                  <c:v>1.59721387772</c:v>
                </c:pt>
                <c:pt idx="25">
                  <c:v>1.6666580546400001</c:v>
                </c:pt>
                <c:pt idx="26">
                  <c:v>1.7361022315599999</c:v>
                </c:pt>
                <c:pt idx="27">
                  <c:v>1.8055460432399999</c:v>
                </c:pt>
                <c:pt idx="28">
                  <c:v>1.8749902201600002</c:v>
                </c:pt>
                <c:pt idx="29">
                  <c:v>1.9444343970800002</c:v>
                </c:pt>
                <c:pt idx="30">
                  <c:v>2.013878574</c:v>
                </c:pt>
                <c:pt idx="31">
                  <c:v>2.0833223856799998</c:v>
                </c:pt>
                <c:pt idx="32">
                  <c:v>2.1527665626000001</c:v>
                </c:pt>
                <c:pt idx="33">
                  <c:v>2.2222107395200004</c:v>
                </c:pt>
                <c:pt idx="34">
                  <c:v>2.2916549164400002</c:v>
                </c:pt>
                <c:pt idx="35">
                  <c:v>2.36109872812</c:v>
                </c:pt>
                <c:pt idx="36">
                  <c:v>2.4305429050400003</c:v>
                </c:pt>
                <c:pt idx="37">
                  <c:v>2.4999870819600001</c:v>
                </c:pt>
                <c:pt idx="38">
                  <c:v>2.5694312588799999</c:v>
                </c:pt>
                <c:pt idx="39">
                  <c:v>2.6388750705600001</c:v>
                </c:pt>
                <c:pt idx="40">
                  <c:v>2.70831924748</c:v>
                </c:pt>
                <c:pt idx="41">
                  <c:v>2.7777634243999998</c:v>
                </c:pt>
                <c:pt idx="42">
                  <c:v>2.8472076013200001</c:v>
                </c:pt>
                <c:pt idx="43">
                  <c:v>2.9166514129999999</c:v>
                </c:pt>
                <c:pt idx="44">
                  <c:v>2.9860955899200001</c:v>
                </c:pt>
                <c:pt idx="45">
                  <c:v>3.0006788926400003</c:v>
                </c:pt>
                <c:pt idx="46">
                  <c:v>3.0555397668400004</c:v>
                </c:pt>
                <c:pt idx="47">
                  <c:v>3.1249835785199997</c:v>
                </c:pt>
                <c:pt idx="48">
                  <c:v>3.19442775544</c:v>
                </c:pt>
                <c:pt idx="49">
                  <c:v>3.2638719323600003</c:v>
                </c:pt>
                <c:pt idx="50">
                  <c:v>3.3333161092800001</c:v>
                </c:pt>
                <c:pt idx="51">
                  <c:v>3.4027599209599999</c:v>
                </c:pt>
                <c:pt idx="52">
                  <c:v>3.4722040978800002</c:v>
                </c:pt>
                <c:pt idx="53">
                  <c:v>3.5416482748000004</c:v>
                </c:pt>
                <c:pt idx="54">
                  <c:v>3.6110924517200003</c:v>
                </c:pt>
                <c:pt idx="55">
                  <c:v>3.6805380896000002</c:v>
                </c:pt>
                <c:pt idx="56">
                  <c:v>3.7499811708000004</c:v>
                </c:pt>
                <c:pt idx="57">
                  <c:v>3.8194242519999997</c:v>
                </c:pt>
                <c:pt idx="58">
                  <c:v>3.8888673331999999</c:v>
                </c:pt>
                <c:pt idx="59">
                  <c:v>3.9583140667999999</c:v>
                </c:pt>
                <c:pt idx="60">
                  <c:v>4.0277571480000001</c:v>
                </c:pt>
                <c:pt idx="61">
                  <c:v>4.0972002292000003</c:v>
                </c:pt>
                <c:pt idx="62">
                  <c:v>4.1666433104000005</c:v>
                </c:pt>
                <c:pt idx="63">
                  <c:v>4.236090044</c:v>
                </c:pt>
                <c:pt idx="64">
                  <c:v>4.3055331252000002</c:v>
                </c:pt>
                <c:pt idx="65">
                  <c:v>4.3749762064000004</c:v>
                </c:pt>
                <c:pt idx="66">
                  <c:v>4.4444229399999999</c:v>
                </c:pt>
                <c:pt idx="67">
                  <c:v>4.5138660212000001</c:v>
                </c:pt>
                <c:pt idx="68">
                  <c:v>4.5833091024000003</c:v>
                </c:pt>
                <c:pt idx="69">
                  <c:v>4.6527521835999996</c:v>
                </c:pt>
                <c:pt idx="70">
                  <c:v>4.7221989172000001</c:v>
                </c:pt>
                <c:pt idx="71">
                  <c:v>4.7916419984000003</c:v>
                </c:pt>
                <c:pt idx="72">
                  <c:v>4.8610850795999996</c:v>
                </c:pt>
                <c:pt idx="73">
                  <c:v>4.9305281607999998</c:v>
                </c:pt>
                <c:pt idx="74">
                  <c:v>4.9999748944000002</c:v>
                </c:pt>
                <c:pt idx="75">
                  <c:v>5.0694179756000004</c:v>
                </c:pt>
                <c:pt idx="76">
                  <c:v>5.1388610568000006</c:v>
                </c:pt>
                <c:pt idx="77">
                  <c:v>5.2083077904000001</c:v>
                </c:pt>
                <c:pt idx="78">
                  <c:v>5.2777508716000003</c:v>
                </c:pt>
                <c:pt idx="79">
                  <c:v>5.3471939528000005</c:v>
                </c:pt>
                <c:pt idx="80">
                  <c:v>5.4166370340000007</c:v>
                </c:pt>
                <c:pt idx="81">
                  <c:v>5.4860837676000003</c:v>
                </c:pt>
                <c:pt idx="82">
                  <c:v>5.5555268487999996</c:v>
                </c:pt>
                <c:pt idx="83">
                  <c:v>5.6249699299999998</c:v>
                </c:pt>
                <c:pt idx="84">
                  <c:v>5.6944166636000002</c:v>
                </c:pt>
                <c:pt idx="85">
                  <c:v>5.7638597448000004</c:v>
                </c:pt>
                <c:pt idx="86">
                  <c:v>5.8333028259999997</c:v>
                </c:pt>
                <c:pt idx="87">
                  <c:v>5.9027459071999999</c:v>
                </c:pt>
                <c:pt idx="88">
                  <c:v>5.9721926407999995</c:v>
                </c:pt>
                <c:pt idx="89">
                  <c:v>6.0416357219999997</c:v>
                </c:pt>
                <c:pt idx="90">
                  <c:v>6.1110788031999999</c:v>
                </c:pt>
                <c:pt idx="91">
                  <c:v>6.1805218844000001</c:v>
                </c:pt>
                <c:pt idx="92">
                  <c:v>6.2499686180000005</c:v>
                </c:pt>
                <c:pt idx="93">
                  <c:v>6.3194116992000007</c:v>
                </c:pt>
                <c:pt idx="94">
                  <c:v>6.3888547804000009</c:v>
                </c:pt>
                <c:pt idx="95">
                  <c:v>6.4583015139999995</c:v>
                </c:pt>
                <c:pt idx="96">
                  <c:v>6.5277445951999997</c:v>
                </c:pt>
                <c:pt idx="97">
                  <c:v>6.5971876763999999</c:v>
                </c:pt>
                <c:pt idx="98">
                  <c:v>6.6666307576000001</c:v>
                </c:pt>
                <c:pt idx="99">
                  <c:v>6.7360774911999997</c:v>
                </c:pt>
                <c:pt idx="100">
                  <c:v>6.8055205723999999</c:v>
                </c:pt>
                <c:pt idx="101">
                  <c:v>6.8749636536000001</c:v>
                </c:pt>
                <c:pt idx="102">
                  <c:v>6.9444067347999994</c:v>
                </c:pt>
                <c:pt idx="103">
                  <c:v>7.0006573471999998</c:v>
                </c:pt>
                <c:pt idx="104">
                  <c:v>7.0138534684000007</c:v>
                </c:pt>
                <c:pt idx="105">
                  <c:v>7.0832965496000009</c:v>
                </c:pt>
                <c:pt idx="106">
                  <c:v>7.1527396308000002</c:v>
                </c:pt>
                <c:pt idx="107">
                  <c:v>7.2221863643999997</c:v>
                </c:pt>
                <c:pt idx="108">
                  <c:v>7.2916294455999999</c:v>
                </c:pt>
                <c:pt idx="109">
                  <c:v>7.3610725268000001</c:v>
                </c:pt>
                <c:pt idx="110">
                  <c:v>7.4305156080000003</c:v>
                </c:pt>
                <c:pt idx="111">
                  <c:v>7.4999623416000007</c:v>
                </c:pt>
                <c:pt idx="112">
                  <c:v>7.5694054227999992</c:v>
                </c:pt>
                <c:pt idx="113">
                  <c:v>7.6388485039999994</c:v>
                </c:pt>
                <c:pt idx="114">
                  <c:v>7.7082915851999996</c:v>
                </c:pt>
                <c:pt idx="115">
                  <c:v>7.7777383188</c:v>
                </c:pt>
                <c:pt idx="116">
                  <c:v>7.8471814000000002</c:v>
                </c:pt>
                <c:pt idx="117">
                  <c:v>7.9166244812000004</c:v>
                </c:pt>
                <c:pt idx="118">
                  <c:v>7.9860712147999999</c:v>
                </c:pt>
                <c:pt idx="119">
                  <c:v>8.0555142960000001</c:v>
                </c:pt>
                <c:pt idx="120">
                  <c:v>8.1249573771999994</c:v>
                </c:pt>
                <c:pt idx="121">
                  <c:v>8.1944004584000005</c:v>
                </c:pt>
                <c:pt idx="122">
                  <c:v>8.2638471920000001</c:v>
                </c:pt>
                <c:pt idx="123">
                  <c:v>8.3332902732000012</c:v>
                </c:pt>
                <c:pt idx="124">
                  <c:v>8.4027333544000005</c:v>
                </c:pt>
                <c:pt idx="125">
                  <c:v>8.4721764355999998</c:v>
                </c:pt>
                <c:pt idx="126">
                  <c:v>8.5416231692000011</c:v>
                </c:pt>
                <c:pt idx="127">
                  <c:v>8.6110662504000004</c:v>
                </c:pt>
                <c:pt idx="128">
                  <c:v>8.6805093315999997</c:v>
                </c:pt>
                <c:pt idx="129">
                  <c:v>8.7499560651999992</c:v>
                </c:pt>
                <c:pt idx="130">
                  <c:v>8.8193991464000003</c:v>
                </c:pt>
                <c:pt idx="131">
                  <c:v>8.8888422275999996</c:v>
                </c:pt>
                <c:pt idx="132">
                  <c:v>8.9582853088000007</c:v>
                </c:pt>
                <c:pt idx="133">
                  <c:v>9.0277320424000003</c:v>
                </c:pt>
                <c:pt idx="134">
                  <c:v>9.0971751236000014</c:v>
                </c:pt>
                <c:pt idx="135">
                  <c:v>9.1666182048000007</c:v>
                </c:pt>
                <c:pt idx="136">
                  <c:v>9.236061286</c:v>
                </c:pt>
                <c:pt idx="137">
                  <c:v>9.3055080195999995</c:v>
                </c:pt>
                <c:pt idx="138">
                  <c:v>9.3749511008000006</c:v>
                </c:pt>
                <c:pt idx="139">
                  <c:v>9.4443941819999999</c:v>
                </c:pt>
                <c:pt idx="140">
                  <c:v>9.5138409155999994</c:v>
                </c:pt>
                <c:pt idx="141">
                  <c:v>9.5832839968000005</c:v>
                </c:pt>
                <c:pt idx="142">
                  <c:v>9.6527270779999998</c:v>
                </c:pt>
                <c:pt idx="143">
                  <c:v>9.7221701591999992</c:v>
                </c:pt>
                <c:pt idx="144">
                  <c:v>9.7916168928000005</c:v>
                </c:pt>
                <c:pt idx="145">
                  <c:v>9.8610599740000016</c:v>
                </c:pt>
                <c:pt idx="146">
                  <c:v>9.9305030552000009</c:v>
                </c:pt>
                <c:pt idx="147">
                  <c:v>9.9999497888000004</c:v>
                </c:pt>
                <c:pt idx="148">
                  <c:v>10.06939287</c:v>
                </c:pt>
                <c:pt idx="149">
                  <c:v>10.138835951200001</c:v>
                </c:pt>
                <c:pt idx="150">
                  <c:v>10.2082790324</c:v>
                </c:pt>
                <c:pt idx="151">
                  <c:v>10.277725766</c:v>
                </c:pt>
                <c:pt idx="152">
                  <c:v>10.347168847199999</c:v>
                </c:pt>
                <c:pt idx="153">
                  <c:v>10.4166119284</c:v>
                </c:pt>
                <c:pt idx="154">
                  <c:v>10.486055009599999</c:v>
                </c:pt>
                <c:pt idx="155">
                  <c:v>10.555501743200001</c:v>
                </c:pt>
                <c:pt idx="156">
                  <c:v>10.6249448244</c:v>
                </c:pt>
                <c:pt idx="157">
                  <c:v>10.694387905600001</c:v>
                </c:pt>
                <c:pt idx="158">
                  <c:v>10.763834639200001</c:v>
                </c:pt>
                <c:pt idx="159">
                  <c:v>10.8332777204</c:v>
                </c:pt>
                <c:pt idx="160">
                  <c:v>10.902720801600001</c:v>
                </c:pt>
                <c:pt idx="161">
                  <c:v>10.9721638828</c:v>
                </c:pt>
                <c:pt idx="162">
                  <c:v>11.0416106164</c:v>
                </c:pt>
                <c:pt idx="163">
                  <c:v>11.111053697599999</c:v>
                </c:pt>
                <c:pt idx="164">
                  <c:v>11.1804967788</c:v>
                </c:pt>
                <c:pt idx="165">
                  <c:v>11.24993986</c:v>
                </c:pt>
                <c:pt idx="166">
                  <c:v>11.319386593600001</c:v>
                </c:pt>
                <c:pt idx="167">
                  <c:v>11.3888296748</c:v>
                </c:pt>
                <c:pt idx="168">
                  <c:v>11.458272756000001</c:v>
                </c:pt>
                <c:pt idx="169">
                  <c:v>11.527719489600001</c:v>
                </c:pt>
                <c:pt idx="170">
                  <c:v>11.597162570800002</c:v>
                </c:pt>
                <c:pt idx="171">
                  <c:v>11.666605651999999</c:v>
                </c:pt>
                <c:pt idx="172">
                  <c:v>11.736048733199999</c:v>
                </c:pt>
                <c:pt idx="173">
                  <c:v>11.805495466800002</c:v>
                </c:pt>
                <c:pt idx="174">
                  <c:v>11.874938547999999</c:v>
                </c:pt>
                <c:pt idx="175">
                  <c:v>11.9443816292</c:v>
                </c:pt>
                <c:pt idx="176">
                  <c:v>12.0138247104</c:v>
                </c:pt>
                <c:pt idx="177">
                  <c:v>12.083271443999999</c:v>
                </c:pt>
                <c:pt idx="178">
                  <c:v>12.1527145252</c:v>
                </c:pt>
                <c:pt idx="179">
                  <c:v>12.2221576064</c:v>
                </c:pt>
                <c:pt idx="180">
                  <c:v>12.291604340000001</c:v>
                </c:pt>
                <c:pt idx="181">
                  <c:v>12.3610474212</c:v>
                </c:pt>
                <c:pt idx="182">
                  <c:v>12.430490502400001</c:v>
                </c:pt>
                <c:pt idx="183">
                  <c:v>12.499933583600001</c:v>
                </c:pt>
                <c:pt idx="184">
                  <c:v>12.5693803172</c:v>
                </c:pt>
                <c:pt idx="185">
                  <c:v>12.638823398400001</c:v>
                </c:pt>
                <c:pt idx="186">
                  <c:v>12.708266479600001</c:v>
                </c:pt>
                <c:pt idx="187">
                  <c:v>12.777709560800002</c:v>
                </c:pt>
                <c:pt idx="188">
                  <c:v>12.847156294400001</c:v>
                </c:pt>
                <c:pt idx="189">
                  <c:v>12.916599375599999</c:v>
                </c:pt>
                <c:pt idx="190">
                  <c:v>12.9860424568</c:v>
                </c:pt>
                <c:pt idx="191">
                  <c:v>13.055489190399999</c:v>
                </c:pt>
                <c:pt idx="192">
                  <c:v>13.124932271600001</c:v>
                </c:pt>
                <c:pt idx="193">
                  <c:v>13.1943753528</c:v>
                </c:pt>
                <c:pt idx="194">
                  <c:v>13.263818434000001</c:v>
                </c:pt>
                <c:pt idx="195">
                  <c:v>13.3332651676</c:v>
                </c:pt>
                <c:pt idx="196">
                  <c:v>13.4027082488</c:v>
                </c:pt>
                <c:pt idx="197">
                  <c:v>13.472151330000001</c:v>
                </c:pt>
                <c:pt idx="198">
                  <c:v>13.5415980636</c:v>
                </c:pt>
                <c:pt idx="199">
                  <c:v>13.6110411448</c:v>
                </c:pt>
                <c:pt idx="200">
                  <c:v>13.680484226000001</c:v>
                </c:pt>
                <c:pt idx="201">
                  <c:v>13.7499273072</c:v>
                </c:pt>
                <c:pt idx="202">
                  <c:v>13.819374040800001</c:v>
                </c:pt>
                <c:pt idx="203">
                  <c:v>13.888817122000001</c:v>
                </c:pt>
                <c:pt idx="204">
                  <c:v>13.958260203200002</c:v>
                </c:pt>
                <c:pt idx="205">
                  <c:v>14.0006207384</c:v>
                </c:pt>
                <c:pt idx="206">
                  <c:v>14.027703284399999</c:v>
                </c:pt>
                <c:pt idx="207">
                  <c:v>14.097150017999999</c:v>
                </c:pt>
                <c:pt idx="208">
                  <c:v>14.166593099200002</c:v>
                </c:pt>
                <c:pt idx="209">
                  <c:v>14.236036180399999</c:v>
                </c:pt>
                <c:pt idx="210">
                  <c:v>14.305482913999999</c:v>
                </c:pt>
                <c:pt idx="211">
                  <c:v>14.3749259952</c:v>
                </c:pt>
                <c:pt idx="212">
                  <c:v>14.444369076399999</c:v>
                </c:pt>
                <c:pt idx="213">
                  <c:v>14.5138121576</c:v>
                </c:pt>
                <c:pt idx="214">
                  <c:v>14.5832588912</c:v>
                </c:pt>
                <c:pt idx="215">
                  <c:v>14.652701972400001</c:v>
                </c:pt>
                <c:pt idx="216">
                  <c:v>14.7221450536</c:v>
                </c:pt>
                <c:pt idx="217">
                  <c:v>14.791588134800001</c:v>
                </c:pt>
                <c:pt idx="218">
                  <c:v>14.861034868400001</c:v>
                </c:pt>
                <c:pt idx="219">
                  <c:v>14.9304779496</c:v>
                </c:pt>
                <c:pt idx="220">
                  <c:v>14.999921030800001</c:v>
                </c:pt>
                <c:pt idx="221">
                  <c:v>15.069367764400001</c:v>
                </c:pt>
                <c:pt idx="222">
                  <c:v>15.138810845599998</c:v>
                </c:pt>
                <c:pt idx="223">
                  <c:v>15.208253926800001</c:v>
                </c:pt>
                <c:pt idx="224">
                  <c:v>15.277697007999999</c:v>
                </c:pt>
                <c:pt idx="225">
                  <c:v>15.347143741600002</c:v>
                </c:pt>
                <c:pt idx="226">
                  <c:v>15.416586822799999</c:v>
                </c:pt>
                <c:pt idx="227">
                  <c:v>15.486029904</c:v>
                </c:pt>
                <c:pt idx="228">
                  <c:v>15.5554729852</c:v>
                </c:pt>
                <c:pt idx="229">
                  <c:v>15.624919718799999</c:v>
                </c:pt>
                <c:pt idx="230">
                  <c:v>15.6943628</c:v>
                </c:pt>
                <c:pt idx="231">
                  <c:v>15.7638058812</c:v>
                </c:pt>
                <c:pt idx="232">
                  <c:v>15.833252614800001</c:v>
                </c:pt>
                <c:pt idx="233">
                  <c:v>15.902695696</c:v>
                </c:pt>
                <c:pt idx="234">
                  <c:v>15.9721387772</c:v>
                </c:pt>
                <c:pt idx="235">
                  <c:v>16.041581858400001</c:v>
                </c:pt>
                <c:pt idx="236">
                  <c:v>16.111028592</c:v>
                </c:pt>
                <c:pt idx="237">
                  <c:v>16.1804716732</c:v>
                </c:pt>
                <c:pt idx="238">
                  <c:v>16.249914754399999</c:v>
                </c:pt>
                <c:pt idx="239">
                  <c:v>16.319357835600002</c:v>
                </c:pt>
                <c:pt idx="240">
                  <c:v>16.388804569200001</c:v>
                </c:pt>
                <c:pt idx="241">
                  <c:v>16.458247650400001</c:v>
                </c:pt>
                <c:pt idx="242">
                  <c:v>16.5276907316</c:v>
                </c:pt>
                <c:pt idx="243">
                  <c:v>16.597137465199999</c:v>
                </c:pt>
                <c:pt idx="244">
                  <c:v>16.666580546400002</c:v>
                </c:pt>
                <c:pt idx="245">
                  <c:v>16.736023627600002</c:v>
                </c:pt>
                <c:pt idx="246">
                  <c:v>16.805466708800001</c:v>
                </c:pt>
                <c:pt idx="247">
                  <c:v>16.8749134424</c:v>
                </c:pt>
                <c:pt idx="248">
                  <c:v>16.9443565236</c:v>
                </c:pt>
                <c:pt idx="249">
                  <c:v>17.013799604800003</c:v>
                </c:pt>
                <c:pt idx="250">
                  <c:v>17.083246338400002</c:v>
                </c:pt>
                <c:pt idx="251">
                  <c:v>17.152689419599998</c:v>
                </c:pt>
                <c:pt idx="252">
                  <c:v>17.222132500800001</c:v>
                </c:pt>
                <c:pt idx="253">
                  <c:v>17.291575582</c:v>
                </c:pt>
                <c:pt idx="254">
                  <c:v>17.361022315600003</c:v>
                </c:pt>
                <c:pt idx="255">
                  <c:v>17.430465396799999</c:v>
                </c:pt>
                <c:pt idx="256">
                  <c:v>17.499908478000002</c:v>
                </c:pt>
                <c:pt idx="257">
                  <c:v>17.569351559200001</c:v>
                </c:pt>
                <c:pt idx="258">
                  <c:v>17.638798292800001</c:v>
                </c:pt>
                <c:pt idx="259">
                  <c:v>17.708241374</c:v>
                </c:pt>
                <c:pt idx="260">
                  <c:v>17.777684455199999</c:v>
                </c:pt>
                <c:pt idx="261">
                  <c:v>17.847131188799999</c:v>
                </c:pt>
                <c:pt idx="262">
                  <c:v>17.916574270000002</c:v>
                </c:pt>
                <c:pt idx="263">
                  <c:v>17.986017351200001</c:v>
                </c:pt>
                <c:pt idx="264">
                  <c:v>18.0554604324</c:v>
                </c:pt>
                <c:pt idx="265">
                  <c:v>18.124907166</c:v>
                </c:pt>
                <c:pt idx="266">
                  <c:v>18.194350247200003</c:v>
                </c:pt>
                <c:pt idx="267">
                  <c:v>18.263793328400002</c:v>
                </c:pt>
                <c:pt idx="268">
                  <c:v>18.333236409600001</c:v>
                </c:pt>
                <c:pt idx="269">
                  <c:v>18.402683143200001</c:v>
                </c:pt>
                <c:pt idx="270">
                  <c:v>18.4721262244</c:v>
                </c:pt>
                <c:pt idx="271">
                  <c:v>18.541569305599999</c:v>
                </c:pt>
                <c:pt idx="272">
                  <c:v>18.611016039199999</c:v>
                </c:pt>
                <c:pt idx="273">
                  <c:v>18.680459120399998</c:v>
                </c:pt>
                <c:pt idx="274">
                  <c:v>18.749902201600001</c:v>
                </c:pt>
                <c:pt idx="275">
                  <c:v>18.819345282800001</c:v>
                </c:pt>
                <c:pt idx="276">
                  <c:v>18.8887920164</c:v>
                </c:pt>
                <c:pt idx="277">
                  <c:v>18.958235097599999</c:v>
                </c:pt>
                <c:pt idx="278">
                  <c:v>19.027678178800002</c:v>
                </c:pt>
                <c:pt idx="279">
                  <c:v>19.097121260000002</c:v>
                </c:pt>
                <c:pt idx="280">
                  <c:v>19.166567993600001</c:v>
                </c:pt>
                <c:pt idx="281">
                  <c:v>19.2360110748</c:v>
                </c:pt>
                <c:pt idx="282">
                  <c:v>19.305454156</c:v>
                </c:pt>
                <c:pt idx="283">
                  <c:v>19.374900889599999</c:v>
                </c:pt>
                <c:pt idx="284">
                  <c:v>19.444343970800002</c:v>
                </c:pt>
                <c:pt idx="285">
                  <c:v>19.513787051999998</c:v>
                </c:pt>
                <c:pt idx="286">
                  <c:v>19.583230133200001</c:v>
                </c:pt>
                <c:pt idx="287">
                  <c:v>19.6526768668</c:v>
                </c:pt>
                <c:pt idx="288">
                  <c:v>19.722119948000003</c:v>
                </c:pt>
                <c:pt idx="289">
                  <c:v>19.791563029199999</c:v>
                </c:pt>
                <c:pt idx="290">
                  <c:v>19.861006110400002</c:v>
                </c:pt>
                <c:pt idx="291">
                  <c:v>19.930452844000001</c:v>
                </c:pt>
                <c:pt idx="292">
                  <c:v>19.999895925200001</c:v>
                </c:pt>
                <c:pt idx="293">
                  <c:v>20.0693390064</c:v>
                </c:pt>
                <c:pt idx="294">
                  <c:v>20.138785739999999</c:v>
                </c:pt>
                <c:pt idx="295">
                  <c:v>20.208228821199999</c:v>
                </c:pt>
                <c:pt idx="296">
                  <c:v>20.277671902400002</c:v>
                </c:pt>
                <c:pt idx="297">
                  <c:v>20.347114983600001</c:v>
                </c:pt>
                <c:pt idx="298">
                  <c:v>20.4165617172</c:v>
                </c:pt>
                <c:pt idx="299">
                  <c:v>20.4860047984</c:v>
                </c:pt>
                <c:pt idx="300">
                  <c:v>20.555447879600003</c:v>
                </c:pt>
                <c:pt idx="301">
                  <c:v>20.624894613200002</c:v>
                </c:pt>
                <c:pt idx="302">
                  <c:v>20.694337694399998</c:v>
                </c:pt>
                <c:pt idx="303">
                  <c:v>20.763780775600001</c:v>
                </c:pt>
                <c:pt idx="304">
                  <c:v>20.8332238568</c:v>
                </c:pt>
                <c:pt idx="305">
                  <c:v>20.902670590400003</c:v>
                </c:pt>
                <c:pt idx="306">
                  <c:v>20.972113671599999</c:v>
                </c:pt>
                <c:pt idx="307">
                  <c:v>21.0005841296</c:v>
                </c:pt>
                <c:pt idx="308">
                  <c:v>21.041556752799998</c:v>
                </c:pt>
                <c:pt idx="309">
                  <c:v>21.110999834000001</c:v>
                </c:pt>
                <c:pt idx="310">
                  <c:v>21.180446567600001</c:v>
                </c:pt>
                <c:pt idx="311">
                  <c:v>21.2498896488</c:v>
                </c:pt>
                <c:pt idx="312">
                  <c:v>21.319332729999999</c:v>
                </c:pt>
                <c:pt idx="313">
                  <c:v>21.388779463599999</c:v>
                </c:pt>
                <c:pt idx="314">
                  <c:v>21.458222544800002</c:v>
                </c:pt>
                <c:pt idx="315">
                  <c:v>21.527665626000001</c:v>
                </c:pt>
                <c:pt idx="316">
                  <c:v>21.5971087072</c:v>
                </c:pt>
                <c:pt idx="317">
                  <c:v>21.6665554408</c:v>
                </c:pt>
                <c:pt idx="318">
                  <c:v>21.735998522000003</c:v>
                </c:pt>
                <c:pt idx="319">
                  <c:v>21.805441603200002</c:v>
                </c:pt>
                <c:pt idx="320">
                  <c:v>21.874884684399998</c:v>
                </c:pt>
                <c:pt idx="321">
                  <c:v>21.944331418000001</c:v>
                </c:pt>
                <c:pt idx="322">
                  <c:v>22.0137744992</c:v>
                </c:pt>
                <c:pt idx="323">
                  <c:v>22.083217580400003</c:v>
                </c:pt>
                <c:pt idx="324">
                  <c:v>22.152664314000003</c:v>
                </c:pt>
                <c:pt idx="325">
                  <c:v>22.222107395199998</c:v>
                </c:pt>
                <c:pt idx="326">
                  <c:v>22.291550476400001</c:v>
                </c:pt>
                <c:pt idx="327">
                  <c:v>22.360993557600001</c:v>
                </c:pt>
                <c:pt idx="328">
                  <c:v>22.4304402912</c:v>
                </c:pt>
                <c:pt idx="329">
                  <c:v>22.499883372399999</c:v>
                </c:pt>
                <c:pt idx="330">
                  <c:v>22.569326453600002</c:v>
                </c:pt>
                <c:pt idx="331">
                  <c:v>22.638769534800002</c:v>
                </c:pt>
                <c:pt idx="332">
                  <c:v>22.708216268400001</c:v>
                </c:pt>
                <c:pt idx="333">
                  <c:v>22.7776593496</c:v>
                </c:pt>
                <c:pt idx="334">
                  <c:v>22.847102430800003</c:v>
                </c:pt>
                <c:pt idx="335">
                  <c:v>22.916549164399999</c:v>
                </c:pt>
                <c:pt idx="336">
                  <c:v>22.985992245599999</c:v>
                </c:pt>
                <c:pt idx="337">
                  <c:v>23.055435326800001</c:v>
                </c:pt>
                <c:pt idx="338">
                  <c:v>23.124878408000001</c:v>
                </c:pt>
                <c:pt idx="339">
                  <c:v>23.194325141600004</c:v>
                </c:pt>
                <c:pt idx="340">
                  <c:v>23.263768222800003</c:v>
                </c:pt>
                <c:pt idx="341">
                  <c:v>23.333211303999999</c:v>
                </c:pt>
                <c:pt idx="342">
                  <c:v>23.402654385199998</c:v>
                </c:pt>
                <c:pt idx="343">
                  <c:v>23.472101118800001</c:v>
                </c:pt>
                <c:pt idx="344">
                  <c:v>23.541544200000001</c:v>
                </c:pt>
                <c:pt idx="345">
                  <c:v>23.6109872812</c:v>
                </c:pt>
                <c:pt idx="346">
                  <c:v>23.680434014799999</c:v>
                </c:pt>
                <c:pt idx="347">
                  <c:v>23.749877095999999</c:v>
                </c:pt>
                <c:pt idx="348">
                  <c:v>23.819320177199998</c:v>
                </c:pt>
                <c:pt idx="349">
                  <c:v>23.888763258400001</c:v>
                </c:pt>
                <c:pt idx="350">
                  <c:v>23.958209992</c:v>
                </c:pt>
                <c:pt idx="351">
                  <c:v>24.027653073200003</c:v>
                </c:pt>
                <c:pt idx="352">
                  <c:v>24.097096154400003</c:v>
                </c:pt>
                <c:pt idx="353">
                  <c:v>24.166542887999999</c:v>
                </c:pt>
                <c:pt idx="354">
                  <c:v>24.235985969200001</c:v>
                </c:pt>
                <c:pt idx="355">
                  <c:v>24.305429050400001</c:v>
                </c:pt>
                <c:pt idx="356">
                  <c:v>24.3748721316</c:v>
                </c:pt>
                <c:pt idx="357">
                  <c:v>24.444318865200003</c:v>
                </c:pt>
                <c:pt idx="358">
                  <c:v>24.513761946400003</c:v>
                </c:pt>
                <c:pt idx="359">
                  <c:v>24.583205027599998</c:v>
                </c:pt>
                <c:pt idx="360">
                  <c:v>24.652648108799998</c:v>
                </c:pt>
                <c:pt idx="361">
                  <c:v>24.722094842400001</c:v>
                </c:pt>
                <c:pt idx="362">
                  <c:v>24.7915379236</c:v>
                </c:pt>
                <c:pt idx="363">
                  <c:v>24.860981004800003</c:v>
                </c:pt>
                <c:pt idx="364">
                  <c:v>24.930427738399999</c:v>
                </c:pt>
                <c:pt idx="365">
                  <c:v>24.999870819599998</c:v>
                </c:pt>
                <c:pt idx="366">
                  <c:v>25.069313900800001</c:v>
                </c:pt>
                <c:pt idx="367">
                  <c:v>25.138756982</c:v>
                </c:pt>
                <c:pt idx="368">
                  <c:v>25.2082037156</c:v>
                </c:pt>
                <c:pt idx="369">
                  <c:v>25.277646796800003</c:v>
                </c:pt>
                <c:pt idx="370">
                  <c:v>25.347089878000002</c:v>
                </c:pt>
                <c:pt idx="371">
                  <c:v>25.416532959200001</c:v>
                </c:pt>
                <c:pt idx="372">
                  <c:v>25.485979692800001</c:v>
                </c:pt>
                <c:pt idx="373">
                  <c:v>25.555422774</c:v>
                </c:pt>
                <c:pt idx="374">
                  <c:v>25.624865855199999</c:v>
                </c:pt>
                <c:pt idx="375">
                  <c:v>25.694312588800003</c:v>
                </c:pt>
                <c:pt idx="376">
                  <c:v>25.763755669999998</c:v>
                </c:pt>
                <c:pt idx="377">
                  <c:v>25.833198751199998</c:v>
                </c:pt>
                <c:pt idx="378">
                  <c:v>25.902641832400004</c:v>
                </c:pt>
                <c:pt idx="379">
                  <c:v>25.972088566</c:v>
                </c:pt>
                <c:pt idx="380">
                  <c:v>26.041531647199999</c:v>
                </c:pt>
                <c:pt idx="381">
                  <c:v>26.110974728400002</c:v>
                </c:pt>
                <c:pt idx="382">
                  <c:v>26.180417809600002</c:v>
                </c:pt>
                <c:pt idx="383">
                  <c:v>26.249864543200001</c:v>
                </c:pt>
                <c:pt idx="384">
                  <c:v>26.3193076244</c:v>
                </c:pt>
                <c:pt idx="385">
                  <c:v>26.3887507056</c:v>
                </c:pt>
                <c:pt idx="386">
                  <c:v>26.458197439200003</c:v>
                </c:pt>
                <c:pt idx="387">
                  <c:v>26.527640520400002</c:v>
                </c:pt>
                <c:pt idx="388">
                  <c:v>26.597083601600001</c:v>
                </c:pt>
                <c:pt idx="389">
                  <c:v>26.666526682799997</c:v>
                </c:pt>
                <c:pt idx="390">
                  <c:v>26.7359734164</c:v>
                </c:pt>
                <c:pt idx="391">
                  <c:v>26.8054164976</c:v>
                </c:pt>
                <c:pt idx="392">
                  <c:v>26.874859578799999</c:v>
                </c:pt>
                <c:pt idx="393">
                  <c:v>26.944302660000002</c:v>
                </c:pt>
                <c:pt idx="394">
                  <c:v>27.013749393599998</c:v>
                </c:pt>
                <c:pt idx="395">
                  <c:v>27.083192474800004</c:v>
                </c:pt>
                <c:pt idx="396">
                  <c:v>27.152635556</c:v>
                </c:pt>
                <c:pt idx="397">
                  <c:v>27.222082289599999</c:v>
                </c:pt>
                <c:pt idx="398">
                  <c:v>27.291525370800002</c:v>
                </c:pt>
                <c:pt idx="399">
                  <c:v>27.360968452000002</c:v>
                </c:pt>
                <c:pt idx="400">
                  <c:v>27.430411533200001</c:v>
                </c:pt>
                <c:pt idx="401">
                  <c:v>27.4998582668</c:v>
                </c:pt>
                <c:pt idx="402">
                  <c:v>27.569301348</c:v>
                </c:pt>
                <c:pt idx="403">
                  <c:v>27.638744429199999</c:v>
                </c:pt>
                <c:pt idx="404">
                  <c:v>27.708187510399998</c:v>
                </c:pt>
                <c:pt idx="405">
                  <c:v>27.777634244000001</c:v>
                </c:pt>
                <c:pt idx="406">
                  <c:v>27.847077325199997</c:v>
                </c:pt>
                <c:pt idx="407">
                  <c:v>27.916520406400004</c:v>
                </c:pt>
                <c:pt idx="408">
                  <c:v>27.98596714</c:v>
                </c:pt>
                <c:pt idx="409">
                  <c:v>28.000547520799998</c:v>
                </c:pt>
              </c:numCache>
            </c:numRef>
          </c:xVal>
          <c:yVal>
            <c:numRef>
              <c:f>time.dat!$T$16:$T$6022</c:f>
              <c:numCache>
                <c:formatCode>0.00E+00</c:formatCode>
                <c:ptCount val="6007"/>
                <c:pt idx="0">
                  <c:v>1.0000000000000001E-15</c:v>
                </c:pt>
                <c:pt idx="1">
                  <c:v>1.5209E-5</c:v>
                </c:pt>
                <c:pt idx="2">
                  <c:v>2.0183E-5</c:v>
                </c:pt>
                <c:pt idx="3">
                  <c:v>2.5136000000000001E-5</c:v>
                </c:pt>
                <c:pt idx="4">
                  <c:v>3.0068000000000001E-5</c:v>
                </c:pt>
                <c:pt idx="5">
                  <c:v>3.4980000000000001E-5</c:v>
                </c:pt>
                <c:pt idx="6">
                  <c:v>3.9869000000000001E-5</c:v>
                </c:pt>
                <c:pt idx="7">
                  <c:v>4.4737999999999998E-5</c:v>
                </c:pt>
                <c:pt idx="8">
                  <c:v>4.9585E-5</c:v>
                </c:pt>
                <c:pt idx="9">
                  <c:v>5.4410999999999998E-5</c:v>
                </c:pt>
                <c:pt idx="10">
                  <c:v>5.9215000000000001E-5</c:v>
                </c:pt>
                <c:pt idx="11">
                  <c:v>6.3998000000000006E-5</c:v>
                </c:pt>
                <c:pt idx="12">
                  <c:v>6.8758999999999997E-5</c:v>
                </c:pt>
                <c:pt idx="13">
                  <c:v>7.3498999999999995E-5</c:v>
                </c:pt>
                <c:pt idx="14">
                  <c:v>7.8215999999999998E-5</c:v>
                </c:pt>
                <c:pt idx="15">
                  <c:v>8.0148000000000006E-5</c:v>
                </c:pt>
                <c:pt idx="16">
                  <c:v>8.3128999999999996E-5</c:v>
                </c:pt>
                <c:pt idx="17">
                  <c:v>8.8160999999999998E-5</c:v>
                </c:pt>
                <c:pt idx="18">
                  <c:v>9.3170000000000004E-5</c:v>
                </c:pt>
                <c:pt idx="19">
                  <c:v>9.8153999999999996E-5</c:v>
                </c:pt>
                <c:pt idx="20">
                  <c:v>1.0310999999999999E-4</c:v>
                </c:pt>
                <c:pt idx="21">
                  <c:v>1.0805E-4</c:v>
                </c:pt>
                <c:pt idx="22">
                  <c:v>1.1296E-4</c:v>
                </c:pt>
                <c:pt idx="23">
                  <c:v>1.1784E-4</c:v>
                </c:pt>
                <c:pt idx="24">
                  <c:v>1.2271E-4</c:v>
                </c:pt>
                <c:pt idx="25">
                  <c:v>1.2753999999999999E-4</c:v>
                </c:pt>
                <c:pt idx="26">
                  <c:v>1.3236000000000001E-4</c:v>
                </c:pt>
                <c:pt idx="27">
                  <c:v>1.3715E-4</c:v>
                </c:pt>
                <c:pt idx="28">
                  <c:v>1.4191E-4</c:v>
                </c:pt>
                <c:pt idx="29">
                  <c:v>1.4664999999999999E-4</c:v>
                </c:pt>
                <c:pt idx="30">
                  <c:v>1.5135999999999999E-4</c:v>
                </c:pt>
                <c:pt idx="31">
                  <c:v>1.5605999999999999E-4</c:v>
                </c:pt>
                <c:pt idx="32">
                  <c:v>1.6071999999999999E-4</c:v>
                </c:pt>
                <c:pt idx="33">
                  <c:v>1.6537E-4</c:v>
                </c:pt>
                <c:pt idx="34">
                  <c:v>1.6998E-4</c:v>
                </c:pt>
                <c:pt idx="35">
                  <c:v>1.7458E-4</c:v>
                </c:pt>
                <c:pt idx="36">
                  <c:v>1.7914999999999999E-4</c:v>
                </c:pt>
                <c:pt idx="37">
                  <c:v>1.8369999999999999E-4</c:v>
                </c:pt>
                <c:pt idx="38">
                  <c:v>1.8822000000000001E-4</c:v>
                </c:pt>
                <c:pt idx="39">
                  <c:v>1.9272000000000001E-4</c:v>
                </c:pt>
                <c:pt idx="40">
                  <c:v>1.972E-4</c:v>
                </c:pt>
                <c:pt idx="41">
                  <c:v>2.0165E-4</c:v>
                </c:pt>
                <c:pt idx="42">
                  <c:v>2.0608000000000001E-4</c:v>
                </c:pt>
                <c:pt idx="43">
                  <c:v>2.1048E-4</c:v>
                </c:pt>
                <c:pt idx="44">
                  <c:v>2.1486000000000001E-4</c:v>
                </c:pt>
                <c:pt idx="45">
                  <c:v>2.1578E-4</c:v>
                </c:pt>
                <c:pt idx="46">
                  <c:v>2.1950999999999999E-4</c:v>
                </c:pt>
                <c:pt idx="47">
                  <c:v>2.242E-4</c:v>
                </c:pt>
                <c:pt idx="48">
                  <c:v>2.2887E-4</c:v>
                </c:pt>
                <c:pt idx="49">
                  <c:v>2.3351000000000001E-4</c:v>
                </c:pt>
                <c:pt idx="50">
                  <c:v>2.3813E-4</c:v>
                </c:pt>
                <c:pt idx="51">
                  <c:v>2.4272000000000001E-4</c:v>
                </c:pt>
                <c:pt idx="52">
                  <c:v>2.4728E-4</c:v>
                </c:pt>
                <c:pt idx="53">
                  <c:v>2.5181999999999998E-4</c:v>
                </c:pt>
                <c:pt idx="54">
                  <c:v>2.5632999999999998E-4</c:v>
                </c:pt>
                <c:pt idx="55">
                  <c:v>2.6080999999999999E-4</c:v>
                </c:pt>
                <c:pt idx="56">
                  <c:v>2.6527000000000001E-4</c:v>
                </c:pt>
                <c:pt idx="57">
                  <c:v>2.6970999999999999E-4</c:v>
                </c:pt>
                <c:pt idx="58">
                  <c:v>2.7411999999999998E-4</c:v>
                </c:pt>
                <c:pt idx="59">
                  <c:v>2.7849999999999999E-4</c:v>
                </c:pt>
                <c:pt idx="60">
                  <c:v>2.8286000000000001E-4</c:v>
                </c:pt>
                <c:pt idx="61">
                  <c:v>2.8718999999999999E-4</c:v>
                </c:pt>
                <c:pt idx="62">
                  <c:v>2.9149999999999998E-4</c:v>
                </c:pt>
                <c:pt idx="63">
                  <c:v>2.9577999999999999E-4</c:v>
                </c:pt>
                <c:pt idx="64">
                  <c:v>3.0004000000000001E-4</c:v>
                </c:pt>
                <c:pt idx="65">
                  <c:v>3.0426999999999999E-4</c:v>
                </c:pt>
                <c:pt idx="66">
                  <c:v>3.0847999999999997E-4</c:v>
                </c:pt>
                <c:pt idx="67">
                  <c:v>3.1265999999999998E-4</c:v>
                </c:pt>
                <c:pt idx="68">
                  <c:v>3.1681999999999999E-4</c:v>
                </c:pt>
                <c:pt idx="69">
                  <c:v>3.2095000000000002E-4</c:v>
                </c:pt>
                <c:pt idx="70">
                  <c:v>3.2506000000000001E-4</c:v>
                </c:pt>
                <c:pt idx="71">
                  <c:v>3.2915E-4</c:v>
                </c:pt>
                <c:pt idx="72">
                  <c:v>3.3321000000000002E-4</c:v>
                </c:pt>
                <c:pt idx="73">
                  <c:v>3.3724999999999998E-4</c:v>
                </c:pt>
                <c:pt idx="74">
                  <c:v>3.4127000000000002E-4</c:v>
                </c:pt>
                <c:pt idx="75">
                  <c:v>3.4526000000000001E-4</c:v>
                </c:pt>
                <c:pt idx="76">
                  <c:v>3.4923000000000002E-4</c:v>
                </c:pt>
                <c:pt idx="77">
                  <c:v>3.5316999999999998E-4</c:v>
                </c:pt>
                <c:pt idx="78">
                  <c:v>3.5709000000000001E-4</c:v>
                </c:pt>
                <c:pt idx="79">
                  <c:v>3.6099E-4</c:v>
                </c:pt>
                <c:pt idx="80">
                  <c:v>3.6486999999999999E-4</c:v>
                </c:pt>
                <c:pt idx="81">
                  <c:v>3.6872000000000001E-4</c:v>
                </c:pt>
                <c:pt idx="82">
                  <c:v>3.7254999999999998E-4</c:v>
                </c:pt>
                <c:pt idx="83">
                  <c:v>3.7635000000000001E-4</c:v>
                </c:pt>
                <c:pt idx="84">
                  <c:v>3.8014E-4</c:v>
                </c:pt>
                <c:pt idx="85">
                  <c:v>3.8390000000000001E-4</c:v>
                </c:pt>
                <c:pt idx="86">
                  <c:v>3.8764000000000002E-4</c:v>
                </c:pt>
                <c:pt idx="87">
                  <c:v>3.9135E-4</c:v>
                </c:pt>
                <c:pt idx="88">
                  <c:v>3.9504999999999998E-4</c:v>
                </c:pt>
                <c:pt idx="89">
                  <c:v>3.9871999999999998E-4</c:v>
                </c:pt>
                <c:pt idx="90">
                  <c:v>4.0236999999999998E-4</c:v>
                </c:pt>
                <c:pt idx="91">
                  <c:v>4.06E-4</c:v>
                </c:pt>
                <c:pt idx="92">
                  <c:v>4.0960999999999998E-4</c:v>
                </c:pt>
                <c:pt idx="93">
                  <c:v>4.1320000000000001E-4</c:v>
                </c:pt>
                <c:pt idx="94">
                  <c:v>4.1676000000000001E-4</c:v>
                </c:pt>
                <c:pt idx="95">
                  <c:v>4.2030000000000002E-4</c:v>
                </c:pt>
                <c:pt idx="96">
                  <c:v>4.2382999999999999E-4</c:v>
                </c:pt>
                <c:pt idx="97">
                  <c:v>4.2733000000000002E-4</c:v>
                </c:pt>
                <c:pt idx="98">
                  <c:v>4.3081E-4</c:v>
                </c:pt>
                <c:pt idx="99">
                  <c:v>4.3427E-4</c:v>
                </c:pt>
                <c:pt idx="100">
                  <c:v>4.3771000000000001E-4</c:v>
                </c:pt>
                <c:pt idx="101">
                  <c:v>4.4113000000000003E-4</c:v>
                </c:pt>
                <c:pt idx="102">
                  <c:v>4.4452000000000001E-4</c:v>
                </c:pt>
                <c:pt idx="103">
                  <c:v>4.4726E-4</c:v>
                </c:pt>
                <c:pt idx="104">
                  <c:v>4.4796000000000001E-4</c:v>
                </c:pt>
                <c:pt idx="105">
                  <c:v>4.5162000000000002E-4</c:v>
                </c:pt>
                <c:pt idx="106">
                  <c:v>4.5525999999999997E-4</c:v>
                </c:pt>
                <c:pt idx="107">
                  <c:v>4.5888E-4</c:v>
                </c:pt>
                <c:pt idx="108">
                  <c:v>4.6246999999999998E-4</c:v>
                </c:pt>
                <c:pt idx="109">
                  <c:v>4.6603999999999998E-4</c:v>
                </c:pt>
                <c:pt idx="110">
                  <c:v>4.6957999999999999E-4</c:v>
                </c:pt>
                <c:pt idx="111">
                  <c:v>4.7311E-4</c:v>
                </c:pt>
                <c:pt idx="112">
                  <c:v>4.7660999999999998E-4</c:v>
                </c:pt>
                <c:pt idx="113">
                  <c:v>4.8008000000000002E-4</c:v>
                </c:pt>
                <c:pt idx="114">
                  <c:v>4.8354000000000002E-4</c:v>
                </c:pt>
                <c:pt idx="115">
                  <c:v>4.8696999999999998E-4</c:v>
                </c:pt>
                <c:pt idx="116">
                  <c:v>4.9038E-4</c:v>
                </c:pt>
                <c:pt idx="117">
                  <c:v>4.9377000000000004E-4</c:v>
                </c:pt>
                <c:pt idx="118">
                  <c:v>4.9713999999999997E-4</c:v>
                </c:pt>
                <c:pt idx="119">
                  <c:v>5.0049000000000003E-4</c:v>
                </c:pt>
                <c:pt idx="120">
                  <c:v>5.0381000000000004E-4</c:v>
                </c:pt>
                <c:pt idx="121">
                  <c:v>5.0712000000000001E-4</c:v>
                </c:pt>
                <c:pt idx="122">
                  <c:v>5.1040000000000005E-4</c:v>
                </c:pt>
                <c:pt idx="123">
                  <c:v>5.1365999999999998E-4</c:v>
                </c:pt>
                <c:pt idx="124">
                  <c:v>5.1690000000000004E-4</c:v>
                </c:pt>
                <c:pt idx="125">
                  <c:v>5.2012E-4</c:v>
                </c:pt>
                <c:pt idx="126">
                  <c:v>5.2331999999999997E-4</c:v>
                </c:pt>
                <c:pt idx="127">
                  <c:v>5.2649000000000001E-4</c:v>
                </c:pt>
                <c:pt idx="128">
                  <c:v>5.2965E-4</c:v>
                </c:pt>
                <c:pt idx="129">
                  <c:v>5.3279E-4</c:v>
                </c:pt>
                <c:pt idx="130">
                  <c:v>5.3591000000000001E-4</c:v>
                </c:pt>
                <c:pt idx="131">
                  <c:v>5.3899999999999998E-4</c:v>
                </c:pt>
                <c:pt idx="132">
                  <c:v>5.4208000000000001E-4</c:v>
                </c:pt>
                <c:pt idx="133">
                  <c:v>5.4513999999999995E-4</c:v>
                </c:pt>
                <c:pt idx="134">
                  <c:v>5.4816999999999995E-4</c:v>
                </c:pt>
                <c:pt idx="135">
                  <c:v>5.5119000000000001E-4</c:v>
                </c:pt>
                <c:pt idx="136">
                  <c:v>5.5418999999999998E-4</c:v>
                </c:pt>
                <c:pt idx="137">
                  <c:v>5.5716999999999995E-4</c:v>
                </c:pt>
                <c:pt idx="138">
                  <c:v>5.6013000000000005E-4</c:v>
                </c:pt>
                <c:pt idx="139">
                  <c:v>5.6307000000000004E-4</c:v>
                </c:pt>
                <c:pt idx="140">
                  <c:v>5.6599000000000005E-4</c:v>
                </c:pt>
                <c:pt idx="141">
                  <c:v>5.6888999999999996E-4</c:v>
                </c:pt>
                <c:pt idx="142">
                  <c:v>5.7178000000000003E-4</c:v>
                </c:pt>
                <c:pt idx="143">
                  <c:v>5.7463999999999996E-4</c:v>
                </c:pt>
                <c:pt idx="144">
                  <c:v>5.7748999999999995E-4</c:v>
                </c:pt>
                <c:pt idx="145">
                  <c:v>5.8031999999999995E-4</c:v>
                </c:pt>
                <c:pt idx="146">
                  <c:v>5.8312999999999995E-4</c:v>
                </c:pt>
                <c:pt idx="147">
                  <c:v>5.8591999999999997E-4</c:v>
                </c:pt>
                <c:pt idx="148">
                  <c:v>5.8869E-4</c:v>
                </c:pt>
                <c:pt idx="149">
                  <c:v>5.9144999999999998E-4</c:v>
                </c:pt>
                <c:pt idx="150">
                  <c:v>5.9418999999999997E-4</c:v>
                </c:pt>
                <c:pt idx="151">
                  <c:v>5.9690999999999998E-4</c:v>
                </c:pt>
                <c:pt idx="152">
                  <c:v>5.9960999999999999E-4</c:v>
                </c:pt>
                <c:pt idx="153">
                  <c:v>6.0229999999999995E-4</c:v>
                </c:pt>
                <c:pt idx="154">
                  <c:v>6.0495999999999998E-4</c:v>
                </c:pt>
                <c:pt idx="155">
                  <c:v>6.0762000000000001E-4</c:v>
                </c:pt>
                <c:pt idx="156">
                  <c:v>6.1025000000000001E-4</c:v>
                </c:pt>
                <c:pt idx="157">
                  <c:v>6.1286999999999995E-4</c:v>
                </c:pt>
                <c:pt idx="158">
                  <c:v>6.1547000000000001E-4</c:v>
                </c:pt>
                <c:pt idx="159">
                  <c:v>6.1804999999999998E-4</c:v>
                </c:pt>
                <c:pt idx="160">
                  <c:v>6.2062E-4</c:v>
                </c:pt>
                <c:pt idx="161">
                  <c:v>6.2317000000000004E-4</c:v>
                </c:pt>
                <c:pt idx="162">
                  <c:v>6.2569999999999998E-4</c:v>
                </c:pt>
                <c:pt idx="163">
                  <c:v>6.2821999999999997E-4</c:v>
                </c:pt>
                <c:pt idx="164">
                  <c:v>6.3071999999999998E-4</c:v>
                </c:pt>
                <c:pt idx="165">
                  <c:v>6.332E-4</c:v>
                </c:pt>
                <c:pt idx="166">
                  <c:v>6.3566999999999996E-4</c:v>
                </c:pt>
                <c:pt idx="167">
                  <c:v>6.3812000000000005E-4</c:v>
                </c:pt>
                <c:pt idx="168">
                  <c:v>6.4055999999999998E-4</c:v>
                </c:pt>
                <c:pt idx="169">
                  <c:v>6.4298000000000003E-4</c:v>
                </c:pt>
                <c:pt idx="170">
                  <c:v>6.4539000000000003E-4</c:v>
                </c:pt>
                <c:pt idx="171">
                  <c:v>6.4778000000000004E-4</c:v>
                </c:pt>
                <c:pt idx="172">
                  <c:v>6.5014999999999995E-4</c:v>
                </c:pt>
                <c:pt idx="173">
                  <c:v>6.5251000000000003E-4</c:v>
                </c:pt>
                <c:pt idx="174">
                  <c:v>6.5485000000000001E-4</c:v>
                </c:pt>
                <c:pt idx="175">
                  <c:v>6.5718000000000005E-4</c:v>
                </c:pt>
                <c:pt idx="176">
                  <c:v>6.5950000000000004E-4</c:v>
                </c:pt>
                <c:pt idx="177">
                  <c:v>6.6180000000000004E-4</c:v>
                </c:pt>
                <c:pt idx="178">
                  <c:v>6.6408000000000005E-4</c:v>
                </c:pt>
                <c:pt idx="179">
                  <c:v>6.6635000000000002E-4</c:v>
                </c:pt>
                <c:pt idx="180">
                  <c:v>6.6861000000000004E-4</c:v>
                </c:pt>
                <c:pt idx="181">
                  <c:v>6.7084999999999996E-4</c:v>
                </c:pt>
                <c:pt idx="182">
                  <c:v>6.7307000000000001E-4</c:v>
                </c:pt>
                <c:pt idx="183">
                  <c:v>6.7528E-4</c:v>
                </c:pt>
                <c:pt idx="184">
                  <c:v>6.7748000000000005E-4</c:v>
                </c:pt>
                <c:pt idx="185">
                  <c:v>6.7966000000000001E-4</c:v>
                </c:pt>
                <c:pt idx="186">
                  <c:v>6.8183000000000002E-4</c:v>
                </c:pt>
                <c:pt idx="187">
                  <c:v>6.8398999999999999E-4</c:v>
                </c:pt>
                <c:pt idx="188">
                  <c:v>6.8612999999999996E-4</c:v>
                </c:pt>
                <c:pt idx="189">
                  <c:v>6.8826E-4</c:v>
                </c:pt>
                <c:pt idx="190">
                  <c:v>6.9037000000000005E-4</c:v>
                </c:pt>
                <c:pt idx="191">
                  <c:v>6.9247000000000004E-4</c:v>
                </c:pt>
                <c:pt idx="192">
                  <c:v>6.9455999999999999E-4</c:v>
                </c:pt>
                <c:pt idx="193">
                  <c:v>6.9662999999999995E-4</c:v>
                </c:pt>
                <c:pt idx="194">
                  <c:v>6.9868999999999997E-4</c:v>
                </c:pt>
                <c:pt idx="195">
                  <c:v>7.0074000000000004E-4</c:v>
                </c:pt>
                <c:pt idx="196">
                  <c:v>7.0277999999999996E-4</c:v>
                </c:pt>
                <c:pt idx="197">
                  <c:v>7.048E-4</c:v>
                </c:pt>
                <c:pt idx="198">
                  <c:v>7.0680999999999999E-4</c:v>
                </c:pt>
                <c:pt idx="199">
                  <c:v>7.0881000000000004E-4</c:v>
                </c:pt>
                <c:pt idx="200">
                  <c:v>7.1078999999999999E-4</c:v>
                </c:pt>
                <c:pt idx="201">
                  <c:v>7.1277000000000005E-4</c:v>
                </c:pt>
                <c:pt idx="202">
                  <c:v>7.1473000000000001E-4</c:v>
                </c:pt>
                <c:pt idx="203">
                  <c:v>7.1668000000000003E-4</c:v>
                </c:pt>
                <c:pt idx="204">
                  <c:v>7.1860999999999995E-4</c:v>
                </c:pt>
                <c:pt idx="205">
                  <c:v>7.1978999999999999E-4</c:v>
                </c:pt>
                <c:pt idx="206">
                  <c:v>7.2062000000000005E-4</c:v>
                </c:pt>
                <c:pt idx="207">
                  <c:v>7.2272000000000005E-4</c:v>
                </c:pt>
                <c:pt idx="208">
                  <c:v>7.2480999999999999E-4</c:v>
                </c:pt>
                <c:pt idx="209">
                  <c:v>7.2689E-4</c:v>
                </c:pt>
                <c:pt idx="210">
                  <c:v>7.2895000000000002E-4</c:v>
                </c:pt>
                <c:pt idx="211">
                  <c:v>7.3099999999999999E-4</c:v>
                </c:pt>
                <c:pt idx="212">
                  <c:v>7.3304000000000002E-4</c:v>
                </c:pt>
                <c:pt idx="213">
                  <c:v>7.3506000000000005E-4</c:v>
                </c:pt>
                <c:pt idx="214">
                  <c:v>7.3707000000000004E-4</c:v>
                </c:pt>
                <c:pt idx="215">
                  <c:v>7.3906999999999998E-4</c:v>
                </c:pt>
                <c:pt idx="216">
                  <c:v>7.4105000000000004E-4</c:v>
                </c:pt>
                <c:pt idx="217">
                  <c:v>7.4302999999999999E-4</c:v>
                </c:pt>
                <c:pt idx="218">
                  <c:v>7.4498999999999995E-4</c:v>
                </c:pt>
                <c:pt idx="219">
                  <c:v>7.4693000000000003E-4</c:v>
                </c:pt>
                <c:pt idx="220">
                  <c:v>7.4887E-4</c:v>
                </c:pt>
                <c:pt idx="221">
                  <c:v>7.5078999999999999E-4</c:v>
                </c:pt>
                <c:pt idx="222">
                  <c:v>7.5270000000000003E-4</c:v>
                </c:pt>
                <c:pt idx="223">
                  <c:v>7.5460000000000002E-4</c:v>
                </c:pt>
                <c:pt idx="224">
                  <c:v>7.5648999999999996E-4</c:v>
                </c:pt>
                <c:pt idx="225">
                  <c:v>7.5836000000000002E-4</c:v>
                </c:pt>
                <c:pt idx="226">
                  <c:v>7.6022999999999998E-4</c:v>
                </c:pt>
                <c:pt idx="227">
                  <c:v>7.6208000000000005E-4</c:v>
                </c:pt>
                <c:pt idx="228">
                  <c:v>7.6391999999999996E-4</c:v>
                </c:pt>
                <c:pt idx="229">
                  <c:v>7.6575000000000005E-4</c:v>
                </c:pt>
                <c:pt idx="230">
                  <c:v>7.6756999999999997E-4</c:v>
                </c:pt>
                <c:pt idx="231">
                  <c:v>7.6937999999999996E-4</c:v>
                </c:pt>
                <c:pt idx="232">
                  <c:v>7.7116999999999995E-4</c:v>
                </c:pt>
                <c:pt idx="233">
                  <c:v>7.7296000000000005E-4</c:v>
                </c:pt>
                <c:pt idx="234">
                  <c:v>7.7472999999999995E-4</c:v>
                </c:pt>
                <c:pt idx="235">
                  <c:v>7.7649999999999996E-4</c:v>
                </c:pt>
                <c:pt idx="236">
                  <c:v>7.7824999999999997E-4</c:v>
                </c:pt>
                <c:pt idx="237">
                  <c:v>7.7999000000000005E-4</c:v>
                </c:pt>
                <c:pt idx="238">
                  <c:v>7.8171999999999996E-4</c:v>
                </c:pt>
                <c:pt idx="239">
                  <c:v>7.8344999999999999E-4</c:v>
                </c:pt>
                <c:pt idx="240">
                  <c:v>7.8516000000000002E-4</c:v>
                </c:pt>
                <c:pt idx="241">
                  <c:v>7.8686000000000001E-4</c:v>
                </c:pt>
                <c:pt idx="242">
                  <c:v>7.8854999999999995E-4</c:v>
                </c:pt>
                <c:pt idx="243">
                  <c:v>7.9022999999999995E-4</c:v>
                </c:pt>
                <c:pt idx="244">
                  <c:v>7.919E-4</c:v>
                </c:pt>
                <c:pt idx="245">
                  <c:v>7.9356000000000001E-4</c:v>
                </c:pt>
                <c:pt idx="246">
                  <c:v>7.9520999999999997E-4</c:v>
                </c:pt>
                <c:pt idx="247">
                  <c:v>7.9686000000000004E-4</c:v>
                </c:pt>
                <c:pt idx="248">
                  <c:v>7.9849000000000001E-4</c:v>
                </c:pt>
                <c:pt idx="249">
                  <c:v>8.0011000000000004E-4</c:v>
                </c:pt>
                <c:pt idx="250">
                  <c:v>8.0172999999999996E-4</c:v>
                </c:pt>
                <c:pt idx="251">
                  <c:v>8.0332999999999999E-4</c:v>
                </c:pt>
                <c:pt idx="252">
                  <c:v>8.0491999999999998E-4</c:v>
                </c:pt>
                <c:pt idx="253">
                  <c:v>8.0650999999999997E-4</c:v>
                </c:pt>
                <c:pt idx="254">
                  <c:v>8.0809000000000002E-4</c:v>
                </c:pt>
                <c:pt idx="255">
                  <c:v>8.0964999999999997E-4</c:v>
                </c:pt>
                <c:pt idx="256">
                  <c:v>8.1121000000000003E-4</c:v>
                </c:pt>
                <c:pt idx="257">
                  <c:v>8.1276000000000004E-4</c:v>
                </c:pt>
                <c:pt idx="258">
                  <c:v>8.1430000000000001E-4</c:v>
                </c:pt>
                <c:pt idx="259">
                  <c:v>8.1583000000000003E-4</c:v>
                </c:pt>
                <c:pt idx="260">
                  <c:v>8.1736000000000005E-4</c:v>
                </c:pt>
                <c:pt idx="261">
                  <c:v>8.1886999999999997E-4</c:v>
                </c:pt>
                <c:pt idx="262">
                  <c:v>8.2038E-4</c:v>
                </c:pt>
                <c:pt idx="263">
                  <c:v>8.2187999999999998E-4</c:v>
                </c:pt>
                <c:pt idx="264">
                  <c:v>8.2335999999999998E-4</c:v>
                </c:pt>
                <c:pt idx="265">
                  <c:v>8.2485000000000002E-4</c:v>
                </c:pt>
                <c:pt idx="266">
                  <c:v>8.2631999999999996E-4</c:v>
                </c:pt>
                <c:pt idx="267">
                  <c:v>8.2777999999999997E-4</c:v>
                </c:pt>
                <c:pt idx="268">
                  <c:v>8.2923999999999997E-4</c:v>
                </c:pt>
                <c:pt idx="269">
                  <c:v>8.3069000000000003E-4</c:v>
                </c:pt>
                <c:pt idx="270">
                  <c:v>8.3213000000000004E-4</c:v>
                </c:pt>
                <c:pt idx="271">
                  <c:v>8.3356000000000001E-4</c:v>
                </c:pt>
                <c:pt idx="272">
                  <c:v>8.3498000000000003E-4</c:v>
                </c:pt>
                <c:pt idx="273">
                  <c:v>8.3639999999999995E-4</c:v>
                </c:pt>
                <c:pt idx="274">
                  <c:v>8.3781000000000003E-4</c:v>
                </c:pt>
                <c:pt idx="275">
                  <c:v>8.3920999999999996E-4</c:v>
                </c:pt>
                <c:pt idx="276">
                  <c:v>8.4060000000000005E-4</c:v>
                </c:pt>
                <c:pt idx="277">
                  <c:v>8.4199000000000003E-4</c:v>
                </c:pt>
                <c:pt idx="278">
                  <c:v>8.4336000000000003E-4</c:v>
                </c:pt>
                <c:pt idx="279">
                  <c:v>8.4473000000000003E-4</c:v>
                </c:pt>
                <c:pt idx="280">
                  <c:v>8.4610000000000002E-4</c:v>
                </c:pt>
                <c:pt idx="281">
                  <c:v>8.4745000000000003E-4</c:v>
                </c:pt>
                <c:pt idx="282">
                  <c:v>8.4880000000000003E-4</c:v>
                </c:pt>
                <c:pt idx="283">
                  <c:v>8.5013999999999999E-4</c:v>
                </c:pt>
                <c:pt idx="284">
                  <c:v>8.5148000000000005E-4</c:v>
                </c:pt>
                <c:pt idx="285">
                  <c:v>8.5280000000000002E-4</c:v>
                </c:pt>
                <c:pt idx="286">
                  <c:v>8.5411999999999999E-4</c:v>
                </c:pt>
                <c:pt idx="287">
                  <c:v>8.5543000000000001E-4</c:v>
                </c:pt>
                <c:pt idx="288">
                  <c:v>8.5674000000000004E-4</c:v>
                </c:pt>
                <c:pt idx="289">
                  <c:v>8.5804000000000002E-4</c:v>
                </c:pt>
                <c:pt idx="290">
                  <c:v>8.5932999999999995E-4</c:v>
                </c:pt>
                <c:pt idx="291">
                  <c:v>8.6061000000000004E-4</c:v>
                </c:pt>
                <c:pt idx="292">
                  <c:v>8.6189000000000003E-4</c:v>
                </c:pt>
                <c:pt idx="293">
                  <c:v>8.6315999999999997E-4</c:v>
                </c:pt>
                <c:pt idx="294">
                  <c:v>8.6443000000000002E-4</c:v>
                </c:pt>
                <c:pt idx="295">
                  <c:v>8.6567999999999997E-4</c:v>
                </c:pt>
                <c:pt idx="296">
                  <c:v>8.6693999999999996E-4</c:v>
                </c:pt>
                <c:pt idx="297">
                  <c:v>8.6817999999999997E-4</c:v>
                </c:pt>
                <c:pt idx="298">
                  <c:v>8.6941999999999998E-4</c:v>
                </c:pt>
                <c:pt idx="299">
                  <c:v>8.7065000000000005E-4</c:v>
                </c:pt>
                <c:pt idx="300">
                  <c:v>8.7186999999999996E-4</c:v>
                </c:pt>
                <c:pt idx="301">
                  <c:v>8.7308999999999998E-4</c:v>
                </c:pt>
                <c:pt idx="302">
                  <c:v>8.7429999999999995E-4</c:v>
                </c:pt>
                <c:pt idx="303">
                  <c:v>8.7551000000000003E-4</c:v>
                </c:pt>
                <c:pt idx="304">
                  <c:v>8.7670999999999995E-4</c:v>
                </c:pt>
                <c:pt idx="305">
                  <c:v>8.7790000000000003E-4</c:v>
                </c:pt>
                <c:pt idx="306">
                  <c:v>8.7909000000000001E-4</c:v>
                </c:pt>
                <c:pt idx="307">
                  <c:v>8.7958000000000003E-4</c:v>
                </c:pt>
                <c:pt idx="308">
                  <c:v>8.8035000000000001E-4</c:v>
                </c:pt>
                <c:pt idx="309">
                  <c:v>8.8166000000000004E-4</c:v>
                </c:pt>
                <c:pt idx="310">
                  <c:v>8.8294999999999997E-4</c:v>
                </c:pt>
                <c:pt idx="311">
                  <c:v>8.8424E-4</c:v>
                </c:pt>
                <c:pt idx="312">
                  <c:v>8.8553000000000004E-4</c:v>
                </c:pt>
                <c:pt idx="313">
                  <c:v>8.8679999999999998E-4</c:v>
                </c:pt>
                <c:pt idx="314">
                  <c:v>8.8807000000000003E-4</c:v>
                </c:pt>
                <c:pt idx="315">
                  <c:v>8.8933000000000003E-4</c:v>
                </c:pt>
                <c:pt idx="316">
                  <c:v>8.9059000000000002E-4</c:v>
                </c:pt>
                <c:pt idx="317">
                  <c:v>8.9183999999999997E-4</c:v>
                </c:pt>
                <c:pt idx="318">
                  <c:v>8.9307999999999998E-4</c:v>
                </c:pt>
                <c:pt idx="319">
                  <c:v>8.9431000000000005E-4</c:v>
                </c:pt>
                <c:pt idx="320">
                  <c:v>8.9554000000000001E-4</c:v>
                </c:pt>
                <c:pt idx="321">
                  <c:v>8.9676000000000003E-4</c:v>
                </c:pt>
                <c:pt idx="322">
                  <c:v>8.9797E-4</c:v>
                </c:pt>
                <c:pt idx="323">
                  <c:v>8.9917999999999997E-4</c:v>
                </c:pt>
                <c:pt idx="324">
                  <c:v>9.0038E-4</c:v>
                </c:pt>
                <c:pt idx="325">
                  <c:v>9.0158000000000002E-4</c:v>
                </c:pt>
                <c:pt idx="326">
                  <c:v>9.0275999999999996E-4</c:v>
                </c:pt>
                <c:pt idx="327">
                  <c:v>9.0394E-4</c:v>
                </c:pt>
                <c:pt idx="328">
                  <c:v>9.0512000000000003E-4</c:v>
                </c:pt>
                <c:pt idx="329">
                  <c:v>9.0629000000000003E-4</c:v>
                </c:pt>
                <c:pt idx="330">
                  <c:v>9.0744999999999997E-4</c:v>
                </c:pt>
                <c:pt idx="331">
                  <c:v>9.0861000000000002E-4</c:v>
                </c:pt>
                <c:pt idx="332">
                  <c:v>9.0974999999999997E-4</c:v>
                </c:pt>
                <c:pt idx="333">
                  <c:v>9.1089999999999997E-4</c:v>
                </c:pt>
                <c:pt idx="334">
                  <c:v>9.1202999999999998E-4</c:v>
                </c:pt>
                <c:pt idx="335">
                  <c:v>9.1317000000000004E-4</c:v>
                </c:pt>
                <c:pt idx="336">
                  <c:v>9.1429E-4</c:v>
                </c:pt>
                <c:pt idx="337">
                  <c:v>9.1540999999999997E-4</c:v>
                </c:pt>
                <c:pt idx="338">
                  <c:v>9.1651999999999999E-4</c:v>
                </c:pt>
                <c:pt idx="339">
                  <c:v>9.1763000000000001E-4</c:v>
                </c:pt>
                <c:pt idx="340">
                  <c:v>9.1872999999999998E-4</c:v>
                </c:pt>
                <c:pt idx="341">
                  <c:v>9.1982000000000001E-4</c:v>
                </c:pt>
                <c:pt idx="342">
                  <c:v>9.2091000000000004E-4</c:v>
                </c:pt>
                <c:pt idx="343">
                  <c:v>9.2199999999999997E-4</c:v>
                </c:pt>
                <c:pt idx="344">
                  <c:v>9.2307000000000001E-4</c:v>
                </c:pt>
                <c:pt idx="345">
                  <c:v>9.2414999999999999E-4</c:v>
                </c:pt>
                <c:pt idx="346">
                  <c:v>9.2520999999999999E-4</c:v>
                </c:pt>
                <c:pt idx="347">
                  <c:v>9.2626999999999998E-4</c:v>
                </c:pt>
                <c:pt idx="348">
                  <c:v>9.2732999999999997E-4</c:v>
                </c:pt>
                <c:pt idx="349">
                  <c:v>9.2838000000000003E-4</c:v>
                </c:pt>
                <c:pt idx="350">
                  <c:v>9.2942000000000003E-4</c:v>
                </c:pt>
                <c:pt idx="351">
                  <c:v>9.3046000000000003E-4</c:v>
                </c:pt>
                <c:pt idx="352">
                  <c:v>9.3148999999999999E-4</c:v>
                </c:pt>
                <c:pt idx="353">
                  <c:v>9.3252000000000005E-4</c:v>
                </c:pt>
                <c:pt idx="354">
                  <c:v>9.3353999999999996E-4</c:v>
                </c:pt>
                <c:pt idx="355">
                  <c:v>9.3455999999999997E-4</c:v>
                </c:pt>
                <c:pt idx="356">
                  <c:v>9.3557000000000004E-4</c:v>
                </c:pt>
                <c:pt idx="357">
                  <c:v>9.3656999999999996E-4</c:v>
                </c:pt>
                <c:pt idx="358">
                  <c:v>9.3756999999999998E-4</c:v>
                </c:pt>
                <c:pt idx="359">
                  <c:v>9.3857000000000001E-4</c:v>
                </c:pt>
                <c:pt idx="360">
                  <c:v>9.3955999999999998E-4</c:v>
                </c:pt>
                <c:pt idx="361">
                  <c:v>9.4054000000000002E-4</c:v>
                </c:pt>
                <c:pt idx="362">
                  <c:v>9.4152000000000005E-4</c:v>
                </c:pt>
                <c:pt idx="363">
                  <c:v>9.4249999999999998E-4</c:v>
                </c:pt>
                <c:pt idx="364">
                  <c:v>9.4346000000000002E-4</c:v>
                </c:pt>
                <c:pt idx="365">
                  <c:v>9.4443000000000001E-4</c:v>
                </c:pt>
                <c:pt idx="366">
                  <c:v>9.4539000000000005E-4</c:v>
                </c:pt>
                <c:pt idx="367">
                  <c:v>9.4634000000000005E-4</c:v>
                </c:pt>
                <c:pt idx="368">
                  <c:v>9.4729000000000005E-4</c:v>
                </c:pt>
                <c:pt idx="369">
                  <c:v>9.4824000000000004E-4</c:v>
                </c:pt>
                <c:pt idx="370">
                  <c:v>9.4917999999999999E-4</c:v>
                </c:pt>
                <c:pt idx="371">
                  <c:v>9.5011E-4</c:v>
                </c:pt>
                <c:pt idx="372">
                  <c:v>9.5104E-4</c:v>
                </c:pt>
                <c:pt idx="373">
                  <c:v>9.5195999999999996E-4</c:v>
                </c:pt>
                <c:pt idx="374">
                  <c:v>9.5288000000000002E-4</c:v>
                </c:pt>
                <c:pt idx="375">
                  <c:v>9.5379999999999998E-4</c:v>
                </c:pt>
                <c:pt idx="376">
                  <c:v>9.5471E-4</c:v>
                </c:pt>
                <c:pt idx="377">
                  <c:v>9.5562000000000002E-4</c:v>
                </c:pt>
                <c:pt idx="378">
                  <c:v>9.5651999999999998E-4</c:v>
                </c:pt>
                <c:pt idx="379">
                  <c:v>9.5741000000000001E-4</c:v>
                </c:pt>
                <c:pt idx="380">
                  <c:v>9.5830999999999998E-4</c:v>
                </c:pt>
                <c:pt idx="381">
                  <c:v>9.5918999999999996E-4</c:v>
                </c:pt>
                <c:pt idx="382">
                  <c:v>9.6007999999999998E-4</c:v>
                </c:pt>
                <c:pt idx="383">
                  <c:v>9.6095000000000002E-4</c:v>
                </c:pt>
                <c:pt idx="384">
                  <c:v>9.6183E-4</c:v>
                </c:pt>
                <c:pt idx="385">
                  <c:v>9.6270000000000004E-4</c:v>
                </c:pt>
                <c:pt idx="386">
                  <c:v>9.6356000000000002E-4</c:v>
                </c:pt>
                <c:pt idx="387">
                  <c:v>9.6442000000000001E-4</c:v>
                </c:pt>
                <c:pt idx="388">
                  <c:v>9.6528E-4</c:v>
                </c:pt>
                <c:pt idx="389">
                  <c:v>9.6613000000000005E-4</c:v>
                </c:pt>
                <c:pt idx="390">
                  <c:v>9.6697000000000005E-4</c:v>
                </c:pt>
                <c:pt idx="391">
                  <c:v>9.6781999999999999E-4</c:v>
                </c:pt>
                <c:pt idx="392">
                  <c:v>9.6865999999999999E-4</c:v>
                </c:pt>
                <c:pt idx="393">
                  <c:v>9.6949000000000004E-4</c:v>
                </c:pt>
                <c:pt idx="394">
                  <c:v>9.7031999999999999E-4</c:v>
                </c:pt>
                <c:pt idx="395">
                  <c:v>9.7114E-4</c:v>
                </c:pt>
                <c:pt idx="396">
                  <c:v>9.7196999999999995E-4</c:v>
                </c:pt>
                <c:pt idx="397">
                  <c:v>9.7278000000000002E-4</c:v>
                </c:pt>
                <c:pt idx="398">
                  <c:v>9.7360000000000003E-4</c:v>
                </c:pt>
                <c:pt idx="399">
                  <c:v>9.7440000000000005E-4</c:v>
                </c:pt>
                <c:pt idx="400">
                  <c:v>9.7521000000000001E-4</c:v>
                </c:pt>
                <c:pt idx="401">
                  <c:v>9.7601000000000003E-4</c:v>
                </c:pt>
                <c:pt idx="402">
                  <c:v>9.7681000000000005E-4</c:v>
                </c:pt>
                <c:pt idx="403">
                  <c:v>9.7759999999999991E-4</c:v>
                </c:pt>
                <c:pt idx="404">
                  <c:v>9.7838999999999999E-4</c:v>
                </c:pt>
                <c:pt idx="405">
                  <c:v>9.7916999999999991E-4</c:v>
                </c:pt>
                <c:pt idx="406">
                  <c:v>9.7995000000000005E-4</c:v>
                </c:pt>
                <c:pt idx="407">
                  <c:v>9.8072999999999997E-4</c:v>
                </c:pt>
                <c:pt idx="408">
                  <c:v>9.8149999999999995E-4</c:v>
                </c:pt>
                <c:pt idx="409">
                  <c:v>9.8166000000000008E-4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ABD-244C-A979-BF5A5FC81972}"/>
            </c:ext>
          </c:extLst>
        </c:ser>
        <c:ser>
          <c:idx val="1"/>
          <c:order val="1"/>
          <c:tx>
            <c:strRef>
              <c:f>experimental_data!$J$6</c:f>
              <c:strCache>
                <c:ptCount val="1"/>
                <c:pt idx="0">
                  <c:v>Si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rnd">
                <a:solidFill>
                  <a:schemeClr val="accen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xVal>
            <c:numRef>
              <c:f>experimental_data!$C$8:$C$14</c:f>
              <c:numCache>
                <c:formatCode>0.00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7</c:v>
                </c:pt>
                <c:pt idx="4">
                  <c:v>14</c:v>
                </c:pt>
                <c:pt idx="5">
                  <c:v>21</c:v>
                </c:pt>
                <c:pt idx="6">
                  <c:v>28</c:v>
                </c:pt>
              </c:numCache>
            </c:numRef>
          </c:xVal>
          <c:yVal>
            <c:numRef>
              <c:f>experimental_data!$J$8:$J$14</c:f>
              <c:numCache>
                <c:formatCode>0.000E+00</c:formatCode>
                <c:ptCount val="7"/>
                <c:pt idx="0">
                  <c:v>0</c:v>
                </c:pt>
                <c:pt idx="1">
                  <c:v>3.3137728684846392E-4</c:v>
                </c:pt>
                <c:pt idx="2">
                  <c:v>1.4883327580255436E-3</c:v>
                </c:pt>
                <c:pt idx="3">
                  <c:v>2.974076630997584E-3</c:v>
                </c:pt>
                <c:pt idx="4">
                  <c:v>3.3585088022091824E-3</c:v>
                </c:pt>
                <c:pt idx="5">
                  <c:v>3.7422160856057994E-3</c:v>
                </c:pt>
                <c:pt idx="6">
                  <c:v>3.6851570590265793E-3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ABD-244C-A979-BF5A5FC819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2858000"/>
        <c:axId val="202856432"/>
      </c:scatterChart>
      <c:valAx>
        <c:axId val="2028580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rgbClr val="92D050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cap="all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Time (days)</a:t>
                </a:r>
              </a:p>
            </c:rich>
          </c:tx>
          <c:layout>
            <c:manualLayout>
              <c:xMode val="edge"/>
              <c:yMode val="edge"/>
              <c:x val="0.48697983517038912"/>
              <c:y val="0.8571213372476792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cap="all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856432"/>
        <c:crossesAt val="1E-50"/>
        <c:crossBetween val="midCat"/>
      </c:valAx>
      <c:valAx>
        <c:axId val="202856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92D050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cap="all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Concentration (molal)</a:t>
                </a:r>
              </a:p>
            </c:rich>
          </c:tx>
          <c:layout>
            <c:manualLayout>
              <c:xMode val="edge"/>
              <c:yMode val="edge"/>
              <c:x val="2.6041602278206146E-2"/>
              <c:y val="0.2164887505016581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cap="all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8580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5767327434683744"/>
          <c:y val="0.88581183477589842"/>
          <c:w val="0.31872560662110933"/>
          <c:h val="0.11418816522410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accent2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8">
  <cs:axisTitle>
    <cs:lnRef idx="0"/>
    <cs:fillRef idx="0"/>
    <cs:effectRef idx="0"/>
    <cs:fontRef idx="minor">
      <a:schemeClr val="lt1">
        <a:lumMod val="7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48">
  <cs:axisTitle>
    <cs:lnRef idx="0"/>
    <cs:fillRef idx="0"/>
    <cs:effectRef idx="0"/>
    <cs:fontRef idx="minor">
      <a:schemeClr val="lt1">
        <a:lumMod val="7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48">
  <cs:axisTitle>
    <cs:lnRef idx="0"/>
    <cs:fillRef idx="0"/>
    <cs:effectRef idx="0"/>
    <cs:fontRef idx="minor">
      <a:schemeClr val="lt1">
        <a:lumMod val="7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48">
  <cs:axisTitle>
    <cs:lnRef idx="0"/>
    <cs:fillRef idx="0"/>
    <cs:effectRef idx="0"/>
    <cs:fontRef idx="minor">
      <a:schemeClr val="lt1">
        <a:lumMod val="7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6444CB-AD69-4791-8ACD-0A88E47A03D5}" type="doc">
      <dgm:prSet loTypeId="urn:microsoft.com/office/officeart/2011/layout/ConvergingText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A501DAD-7E24-470B-A1FD-8CE4D39E15FD}">
      <dgm:prSet phldrT="[Text]" custT="1"/>
      <dgm:spPr/>
      <dgm:t>
        <a:bodyPr/>
        <a:lstStyle/>
        <a:p>
          <a:r>
            <a:rPr lang="en-US" sz="2400" b="0" dirty="0">
              <a:solidFill>
                <a:schemeClr val="tx1"/>
              </a:solidFill>
              <a:latin typeface="Georgia" panose="02040502050405020303" pitchFamily="18" charset="0"/>
            </a:rPr>
            <a:t>Characterization of Rock-Fluid Interactions</a:t>
          </a:r>
        </a:p>
      </dgm:t>
    </dgm:pt>
    <dgm:pt modelId="{70B96511-061D-46F0-983C-DE37B1335B21}" type="parTrans" cxnId="{D6A62455-923E-463D-A26F-E5F50387D3DF}">
      <dgm:prSet/>
      <dgm:spPr/>
      <dgm:t>
        <a:bodyPr/>
        <a:lstStyle/>
        <a:p>
          <a:endParaRPr lang="en-US"/>
        </a:p>
      </dgm:t>
    </dgm:pt>
    <dgm:pt modelId="{8AC24A87-5504-4CD7-8A78-4257934312E2}" type="sibTrans" cxnId="{D6A62455-923E-463D-A26F-E5F50387D3DF}">
      <dgm:prSet/>
      <dgm:spPr/>
      <dgm:t>
        <a:bodyPr/>
        <a:lstStyle/>
        <a:p>
          <a:endParaRPr lang="en-US"/>
        </a:p>
      </dgm:t>
    </dgm:pt>
    <dgm:pt modelId="{A07D8C81-BB8D-4697-A6FF-C987F302ACAA}">
      <dgm:prSet phldrT="[Text]" custT="1"/>
      <dgm:spPr>
        <a:solidFill>
          <a:srgbClr val="00B0F0"/>
        </a:solidFill>
      </dgm:spPr>
      <dgm:t>
        <a:bodyPr/>
        <a:lstStyle/>
        <a:p>
          <a:pPr algn="ctr"/>
          <a:r>
            <a:rPr lang="en-US" sz="20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Modelling (TOUGHREACT</a:t>
          </a:r>
          <a:r>
            <a:rPr lang="en-US" sz="24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)</a:t>
          </a:r>
        </a:p>
      </dgm:t>
    </dgm:pt>
    <dgm:pt modelId="{6F5B66A6-A08A-455C-A969-445A55F871E1}" type="parTrans" cxnId="{1DD46C75-842B-41DA-8835-7445C3E6CCB4}">
      <dgm:prSet/>
      <dgm:spPr/>
      <dgm:t>
        <a:bodyPr/>
        <a:lstStyle/>
        <a:p>
          <a:endParaRPr lang="en-US"/>
        </a:p>
      </dgm:t>
    </dgm:pt>
    <dgm:pt modelId="{B68C2480-74CD-46B8-B27C-786FA4BA87D1}" type="sibTrans" cxnId="{1DD46C75-842B-41DA-8835-7445C3E6CCB4}">
      <dgm:prSet/>
      <dgm:spPr/>
      <dgm:t>
        <a:bodyPr/>
        <a:lstStyle/>
        <a:p>
          <a:endParaRPr lang="en-US"/>
        </a:p>
      </dgm:t>
    </dgm:pt>
    <dgm:pt modelId="{7143B3F2-F1ED-491A-80E2-2B7B5549B3F1}">
      <dgm:prSet phldrT="[Text]"/>
      <dgm:spPr>
        <a:solidFill>
          <a:srgbClr val="00B0F0"/>
        </a:solidFill>
      </dgm:spPr>
      <dgm:t>
        <a:bodyPr/>
        <a:lstStyle/>
        <a:p>
          <a:pPr algn="ctr"/>
          <a:r>
            <a:rPr lang="en-US" b="1" dirty="0">
              <a:latin typeface="Georgia" panose="02040502050405020303" pitchFamily="18" charset="0"/>
            </a:rPr>
            <a:t>Batch Experiments</a:t>
          </a:r>
        </a:p>
      </dgm:t>
    </dgm:pt>
    <dgm:pt modelId="{84EACBE0-ADE9-4EEE-B262-D5E523E2C80C}" type="parTrans" cxnId="{E9336467-0402-4BE6-AB59-06A8001DBD05}">
      <dgm:prSet/>
      <dgm:spPr/>
      <dgm:t>
        <a:bodyPr/>
        <a:lstStyle/>
        <a:p>
          <a:endParaRPr lang="en-US"/>
        </a:p>
      </dgm:t>
    </dgm:pt>
    <dgm:pt modelId="{6BBF2758-D25C-4025-A190-58D89E15194E}" type="sibTrans" cxnId="{E9336467-0402-4BE6-AB59-06A8001DBD05}">
      <dgm:prSet/>
      <dgm:spPr/>
      <dgm:t>
        <a:bodyPr/>
        <a:lstStyle/>
        <a:p>
          <a:endParaRPr lang="en-US"/>
        </a:p>
      </dgm:t>
    </dgm:pt>
    <dgm:pt modelId="{7DCCA34C-934F-43E5-869D-76B596C9F6C8}">
      <dgm:prSet phldrT="[Text]" custT="1"/>
      <dgm:spPr>
        <a:solidFill>
          <a:srgbClr val="00B0F0"/>
        </a:solidFill>
      </dgm:spPr>
      <dgm:t>
        <a:bodyPr/>
        <a:lstStyle/>
        <a:p>
          <a:r>
            <a:rPr lang="en-US" sz="24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CT Scan and </a:t>
          </a:r>
          <a:r>
            <a:rPr lang="en-US" sz="2400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  <a:latin typeface="Georgia" panose="02040502050405020303" pitchFamily="18" charset="0"/>
            </a:rPr>
            <a:t>X-Ray</a:t>
          </a:r>
          <a:r>
            <a:rPr lang="en-US" sz="24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 Fluorescence</a:t>
          </a:r>
        </a:p>
      </dgm:t>
    </dgm:pt>
    <dgm:pt modelId="{4DBEF025-7BA8-4937-B7D1-54D77C34404D}" type="parTrans" cxnId="{9EE3EB19-CC5A-47A2-B8ED-23518F43E97E}">
      <dgm:prSet/>
      <dgm:spPr/>
      <dgm:t>
        <a:bodyPr/>
        <a:lstStyle/>
        <a:p>
          <a:endParaRPr lang="en-US"/>
        </a:p>
      </dgm:t>
    </dgm:pt>
    <dgm:pt modelId="{1584E9CD-0E96-42B1-B289-7B5C0E8928BF}" type="sibTrans" cxnId="{9EE3EB19-CC5A-47A2-B8ED-23518F43E97E}">
      <dgm:prSet/>
      <dgm:spPr/>
      <dgm:t>
        <a:bodyPr/>
        <a:lstStyle/>
        <a:p>
          <a:endParaRPr lang="en-US"/>
        </a:p>
      </dgm:t>
    </dgm:pt>
    <dgm:pt modelId="{164DA6FA-DCE3-4418-9848-5687048B3797}" type="pres">
      <dgm:prSet presAssocID="{9E6444CB-AD69-4791-8ACD-0A88E47A03D5}" presName="Name0" presStyleCnt="0">
        <dgm:presLayoutVars>
          <dgm:chMax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323E07E-A185-4B32-9A71-9C7A46213004}" type="pres">
      <dgm:prSet presAssocID="{8A501DAD-7E24-470B-A1FD-8CE4D39E15FD}" presName="composite" presStyleCnt="0"/>
      <dgm:spPr/>
    </dgm:pt>
    <dgm:pt modelId="{2EB58BFB-D286-4C5A-AD20-D7291CB19FB6}" type="pres">
      <dgm:prSet presAssocID="{8A501DAD-7E24-470B-A1FD-8CE4D39E15FD}" presName="ParentAccent1" presStyleLbl="alignNode1" presStyleIdx="0" presStyleCnt="34" custLinFactX="-858241" custLinFactNeighborX="-900000" custLinFactNeighborY="5180"/>
      <dgm:spPr/>
    </dgm:pt>
    <dgm:pt modelId="{B7658C74-D592-4C61-8E6E-D5C5B101CFC1}" type="pres">
      <dgm:prSet presAssocID="{8A501DAD-7E24-470B-A1FD-8CE4D39E15FD}" presName="ParentAccent2" presStyleLbl="alignNode1" presStyleIdx="1" presStyleCnt="34" custLinFactX="-858241" custLinFactNeighborX="-900000" custLinFactNeighborY="5180"/>
      <dgm:spPr/>
    </dgm:pt>
    <dgm:pt modelId="{F0ED5D4A-BE91-4332-951E-F01062E4FBA8}" type="pres">
      <dgm:prSet presAssocID="{8A501DAD-7E24-470B-A1FD-8CE4D39E15FD}" presName="ParentAccent3" presStyleLbl="alignNode1" presStyleIdx="2" presStyleCnt="34" custLinFactX="-962026" custLinFactNeighborX="-1000000" custLinFactNeighborY="5180"/>
      <dgm:spPr/>
    </dgm:pt>
    <dgm:pt modelId="{9422A31C-D461-4C83-9EC4-6BE3E0E05328}" type="pres">
      <dgm:prSet presAssocID="{8A501DAD-7E24-470B-A1FD-8CE4D39E15FD}" presName="ParentAccent4" presStyleLbl="alignNode1" presStyleIdx="3" presStyleCnt="34" custLinFactX="-858241" custLinFactNeighborX="-900000" custLinFactNeighborY="5180"/>
      <dgm:spPr/>
    </dgm:pt>
    <dgm:pt modelId="{F95641AA-BB0F-4D53-BF60-6990006651C2}" type="pres">
      <dgm:prSet presAssocID="{8A501DAD-7E24-470B-A1FD-8CE4D39E15FD}" presName="ParentAccent5" presStyleLbl="alignNode1" presStyleIdx="4" presStyleCnt="34" custLinFactX="-858241" custLinFactNeighborX="-900000" custLinFactNeighborY="5180"/>
      <dgm:spPr/>
    </dgm:pt>
    <dgm:pt modelId="{45A0A8C0-5DDF-43A3-A978-8B0A5C44AA82}" type="pres">
      <dgm:prSet presAssocID="{8A501DAD-7E24-470B-A1FD-8CE4D39E15FD}" presName="ParentAccent6" presStyleLbl="alignNode1" presStyleIdx="5" presStyleCnt="34"/>
      <dgm:spPr/>
    </dgm:pt>
    <dgm:pt modelId="{946911F4-9FBC-49FE-9919-41E77E134E56}" type="pres">
      <dgm:prSet presAssocID="{8A501DAD-7E24-470B-A1FD-8CE4D39E15FD}" presName="ParentAccent7" presStyleLbl="alignNode1" presStyleIdx="6" presStyleCnt="34" custLinFactX="-858241" custLinFactNeighborX="-900000" custLinFactNeighborY="5180"/>
      <dgm:spPr/>
    </dgm:pt>
    <dgm:pt modelId="{74563BDF-63F3-499D-B9A8-5B18FA433C67}" type="pres">
      <dgm:prSet presAssocID="{8A501DAD-7E24-470B-A1FD-8CE4D39E15FD}" presName="ParentAccent8" presStyleLbl="alignNode1" presStyleIdx="7" presStyleCnt="34" custLinFactX="-858241" custLinFactNeighborX="-900000" custLinFactNeighborY="5180"/>
      <dgm:spPr/>
    </dgm:pt>
    <dgm:pt modelId="{9068E70F-3EDA-4548-9E06-141F4A36D46E}" type="pres">
      <dgm:prSet presAssocID="{8A501DAD-7E24-470B-A1FD-8CE4D39E15FD}" presName="ParentAccent9" presStyleLbl="alignNode1" presStyleIdx="8" presStyleCnt="34" custLinFactX="-858241" custLinFactNeighborX="-900000" custLinFactNeighborY="5180"/>
      <dgm:spPr/>
    </dgm:pt>
    <dgm:pt modelId="{184D2354-EB2A-4C80-8BF2-8D0F77C607A8}" type="pres">
      <dgm:prSet presAssocID="{8A501DAD-7E24-470B-A1FD-8CE4D39E15FD}" presName="ParentAccent10" presStyleLbl="alignNode1" presStyleIdx="9" presStyleCnt="34" custLinFactX="-858241" custLinFactNeighborX="-900000" custLinFactNeighborY="5180"/>
      <dgm:spPr/>
    </dgm:pt>
    <dgm:pt modelId="{7EB3EB80-B02B-49AA-9AF9-535E2CC0CEB5}" type="pres">
      <dgm:prSet presAssocID="{8A501DAD-7E24-470B-A1FD-8CE4D39E15FD}" presName="Parent" presStyleLbl="alignNode1" presStyleIdx="10" presStyleCnt="34" custScaleX="109733" custLinFactNeighborX="50016" custLinFactNeighborY="784">
        <dgm:presLayoutVars>
          <dgm:chMax val="5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D9592F-F493-442E-B635-A924BFA9799A}" type="pres">
      <dgm:prSet presAssocID="{A07D8C81-BB8D-4697-A6FF-C987F302ACAA}" presName="Child1Accent1" presStyleLbl="alignNode1" presStyleIdx="11" presStyleCnt="34"/>
      <dgm:spPr/>
    </dgm:pt>
    <dgm:pt modelId="{C2174A41-4D5B-4CFD-8ED2-C7F4C440E01F}" type="pres">
      <dgm:prSet presAssocID="{A07D8C81-BB8D-4697-A6FF-C987F302ACAA}" presName="Child1Accent2" presStyleLbl="alignNode1" presStyleIdx="12" presStyleCnt="34"/>
      <dgm:spPr/>
    </dgm:pt>
    <dgm:pt modelId="{C2FFFC68-8436-4808-BFA9-6B8A5DA11590}" type="pres">
      <dgm:prSet presAssocID="{A07D8C81-BB8D-4697-A6FF-C987F302ACAA}" presName="Child1Accent3" presStyleLbl="alignNode1" presStyleIdx="13" presStyleCnt="34"/>
      <dgm:spPr/>
    </dgm:pt>
    <dgm:pt modelId="{E0C61604-CA01-4114-90C4-8D5BE42E8385}" type="pres">
      <dgm:prSet presAssocID="{A07D8C81-BB8D-4697-A6FF-C987F302ACAA}" presName="Child1Accent4" presStyleLbl="alignNode1" presStyleIdx="14" presStyleCnt="34"/>
      <dgm:spPr/>
    </dgm:pt>
    <dgm:pt modelId="{0525AD02-6D25-4E42-9819-BBD60EF9A732}" type="pres">
      <dgm:prSet presAssocID="{A07D8C81-BB8D-4697-A6FF-C987F302ACAA}" presName="Child1Accent5" presStyleLbl="alignNode1" presStyleIdx="15" presStyleCnt="34"/>
      <dgm:spPr/>
    </dgm:pt>
    <dgm:pt modelId="{2A8535E7-D02A-408E-9691-FB4AB2F6D570}" type="pres">
      <dgm:prSet presAssocID="{A07D8C81-BB8D-4697-A6FF-C987F302ACAA}" presName="Child1Accent6" presStyleLbl="alignNode1" presStyleIdx="16" presStyleCnt="34"/>
      <dgm:spPr/>
    </dgm:pt>
    <dgm:pt modelId="{D5DA55FC-2CAC-40D9-BF1B-9D0714B72EE5}" type="pres">
      <dgm:prSet presAssocID="{A07D8C81-BB8D-4697-A6FF-C987F302ACAA}" presName="Child1Accent7" presStyleLbl="alignNode1" presStyleIdx="17" presStyleCnt="34"/>
      <dgm:spPr/>
    </dgm:pt>
    <dgm:pt modelId="{9D10CDA0-C565-423F-BA0C-89BF7EEE7EEA}" type="pres">
      <dgm:prSet presAssocID="{A07D8C81-BB8D-4697-A6FF-C987F302ACAA}" presName="Child1Accent8" presStyleLbl="alignNode1" presStyleIdx="18" presStyleCnt="34"/>
      <dgm:spPr/>
    </dgm:pt>
    <dgm:pt modelId="{33E9C33C-1AA9-42D4-895D-91C65A38CEC4}" type="pres">
      <dgm:prSet presAssocID="{A07D8C81-BB8D-4697-A6FF-C987F302ACAA}" presName="Child1Accent9" presStyleLbl="alignNode1" presStyleIdx="19" presStyleCnt="34"/>
      <dgm:spPr/>
    </dgm:pt>
    <dgm:pt modelId="{BD8C1645-CBFD-4723-8A2E-3A9020C0778B}" type="pres">
      <dgm:prSet presAssocID="{A07D8C81-BB8D-4697-A6FF-C987F302ACAA}" presName="Child1" presStyleLbl="revTx" presStyleIdx="0" presStyleCnt="3" custScaleX="71688" custScaleY="86143" custLinFactNeighborX="-15019" custLinFactNeighborY="89924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AEA23E-12F5-4EA1-9B7E-C91A897B59F3}" type="pres">
      <dgm:prSet presAssocID="{7143B3F2-F1ED-491A-80E2-2B7B5549B3F1}" presName="Child2Accent1" presStyleLbl="alignNode1" presStyleIdx="20" presStyleCnt="34" custLinFactX="4262" custLinFactNeighborX="100000" custLinFactNeighborY="7714"/>
      <dgm:spPr/>
    </dgm:pt>
    <dgm:pt modelId="{3F536480-1723-45E4-98B5-AAC72057ED65}" type="pres">
      <dgm:prSet presAssocID="{7143B3F2-F1ED-491A-80E2-2B7B5549B3F1}" presName="Child2Accent2" presStyleLbl="alignNode1" presStyleIdx="21" presStyleCnt="34" custLinFactNeighborX="-42652" custLinFactNeighborY="5180"/>
      <dgm:spPr/>
    </dgm:pt>
    <dgm:pt modelId="{285657FC-A440-47E8-932B-6509FD1A2F64}" type="pres">
      <dgm:prSet presAssocID="{7143B3F2-F1ED-491A-80E2-2B7B5549B3F1}" presName="Child2Accent3" presStyleLbl="alignNode1" presStyleIdx="22" presStyleCnt="34"/>
      <dgm:spPr/>
    </dgm:pt>
    <dgm:pt modelId="{6A68F5A3-7721-4B4C-AD82-29F2E4F8A629}" type="pres">
      <dgm:prSet presAssocID="{7143B3F2-F1ED-491A-80E2-2B7B5549B3F1}" presName="Child2Accent4" presStyleLbl="alignNode1" presStyleIdx="23" presStyleCnt="34"/>
      <dgm:spPr/>
    </dgm:pt>
    <dgm:pt modelId="{5D0313CB-6918-4832-A36E-DA8A225ABE66}" type="pres">
      <dgm:prSet presAssocID="{7143B3F2-F1ED-491A-80E2-2B7B5549B3F1}" presName="Child2Accent5" presStyleLbl="alignNode1" presStyleIdx="24" presStyleCnt="34"/>
      <dgm:spPr/>
    </dgm:pt>
    <dgm:pt modelId="{DC96A4DF-EE68-4307-8EFB-C089ADD77C1F}" type="pres">
      <dgm:prSet presAssocID="{7143B3F2-F1ED-491A-80E2-2B7B5549B3F1}" presName="Child2Accent6" presStyleLbl="alignNode1" presStyleIdx="25" presStyleCnt="34"/>
      <dgm:spPr/>
    </dgm:pt>
    <dgm:pt modelId="{C3AA5324-2CD1-4B7D-8CBB-EA1989A86687}" type="pres">
      <dgm:prSet presAssocID="{7143B3F2-F1ED-491A-80E2-2B7B5549B3F1}" presName="Child2Accent7" presStyleLbl="alignNode1" presStyleIdx="26" presStyleCnt="34"/>
      <dgm:spPr/>
    </dgm:pt>
    <dgm:pt modelId="{B1EF048C-5FD8-4AAB-81D5-B23FB3A13372}" type="pres">
      <dgm:prSet presAssocID="{7143B3F2-F1ED-491A-80E2-2B7B5549B3F1}" presName="Child2" presStyleLbl="revTx" presStyleIdx="1" presStyleCnt="3" custScaleX="86689" custLinFactNeighborX="-13901" custLinFactNeighborY="60740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DE0499-37B3-4B12-9346-271DD5413CCD}" type="pres">
      <dgm:prSet presAssocID="{7DCCA34C-934F-43E5-869D-76B596C9F6C8}" presName="Child3Accent1" presStyleLbl="alignNode1" presStyleIdx="27" presStyleCnt="34"/>
      <dgm:spPr/>
    </dgm:pt>
    <dgm:pt modelId="{43B010F0-6477-44DC-A97B-80E11207AE41}" type="pres">
      <dgm:prSet presAssocID="{7DCCA34C-934F-43E5-869D-76B596C9F6C8}" presName="Child3Accent2" presStyleLbl="alignNode1" presStyleIdx="28" presStyleCnt="34"/>
      <dgm:spPr/>
    </dgm:pt>
    <dgm:pt modelId="{4304B0D7-2388-4EBD-AA8A-710ABE62B42B}" type="pres">
      <dgm:prSet presAssocID="{7DCCA34C-934F-43E5-869D-76B596C9F6C8}" presName="Child3Accent3" presStyleLbl="alignNode1" presStyleIdx="29" presStyleCnt="34"/>
      <dgm:spPr/>
    </dgm:pt>
    <dgm:pt modelId="{3207450E-040D-4DB4-B2BB-48DB66647815}" type="pres">
      <dgm:prSet presAssocID="{7DCCA34C-934F-43E5-869D-76B596C9F6C8}" presName="Child3Accent4" presStyleLbl="alignNode1" presStyleIdx="30" presStyleCnt="34"/>
      <dgm:spPr/>
    </dgm:pt>
    <dgm:pt modelId="{1A7A23F4-A485-467E-AC49-243B049F7709}" type="pres">
      <dgm:prSet presAssocID="{7DCCA34C-934F-43E5-869D-76B596C9F6C8}" presName="Child3Accent5" presStyleLbl="alignNode1" presStyleIdx="31" presStyleCnt="34"/>
      <dgm:spPr/>
    </dgm:pt>
    <dgm:pt modelId="{CAF5A69D-E0C7-4D59-97BE-16A6B9C07676}" type="pres">
      <dgm:prSet presAssocID="{7DCCA34C-934F-43E5-869D-76B596C9F6C8}" presName="Child3Accent6" presStyleLbl="alignNode1" presStyleIdx="32" presStyleCnt="34"/>
      <dgm:spPr/>
    </dgm:pt>
    <dgm:pt modelId="{4980E897-89D2-4F91-9E74-7EB5B1B9927D}" type="pres">
      <dgm:prSet presAssocID="{7DCCA34C-934F-43E5-869D-76B596C9F6C8}" presName="Child3Accent7" presStyleLbl="alignNode1" presStyleIdx="33" presStyleCnt="34"/>
      <dgm:spPr/>
    </dgm:pt>
    <dgm:pt modelId="{1A7742F4-330C-4768-8F71-5D6079A90724}" type="pres">
      <dgm:prSet presAssocID="{7DCCA34C-934F-43E5-869D-76B596C9F6C8}" presName="Child3" presStyleLbl="revTx" presStyleIdx="2" presStyleCnt="3" custScaleX="87859" custLinFactNeighborX="-22238" custLinFactNeighborY="52247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3C7DF53-9D78-4567-89D8-C09D77A0FB28}" type="presOf" srcId="{7143B3F2-F1ED-491A-80E2-2B7B5549B3F1}" destId="{B1EF048C-5FD8-4AAB-81D5-B23FB3A13372}" srcOrd="0" destOrd="0" presId="urn:microsoft.com/office/officeart/2011/layout/ConvergingText"/>
    <dgm:cxn modelId="{9EE3EB19-CC5A-47A2-B8ED-23518F43E97E}" srcId="{8A501DAD-7E24-470B-A1FD-8CE4D39E15FD}" destId="{7DCCA34C-934F-43E5-869D-76B596C9F6C8}" srcOrd="2" destOrd="0" parTransId="{4DBEF025-7BA8-4937-B7D1-54D77C34404D}" sibTransId="{1584E9CD-0E96-42B1-B289-7B5C0E8928BF}"/>
    <dgm:cxn modelId="{E9336467-0402-4BE6-AB59-06A8001DBD05}" srcId="{8A501DAD-7E24-470B-A1FD-8CE4D39E15FD}" destId="{7143B3F2-F1ED-491A-80E2-2B7B5549B3F1}" srcOrd="1" destOrd="0" parTransId="{84EACBE0-ADE9-4EEE-B262-D5E523E2C80C}" sibTransId="{6BBF2758-D25C-4025-A190-58D89E15194E}"/>
    <dgm:cxn modelId="{0BEB710D-8E2A-4ACD-9856-DF75E13655C6}" type="presOf" srcId="{7DCCA34C-934F-43E5-869D-76B596C9F6C8}" destId="{1A7742F4-330C-4768-8F71-5D6079A90724}" srcOrd="0" destOrd="0" presId="urn:microsoft.com/office/officeart/2011/layout/ConvergingText"/>
    <dgm:cxn modelId="{1DD46C75-842B-41DA-8835-7445C3E6CCB4}" srcId="{8A501DAD-7E24-470B-A1FD-8CE4D39E15FD}" destId="{A07D8C81-BB8D-4697-A6FF-C987F302ACAA}" srcOrd="0" destOrd="0" parTransId="{6F5B66A6-A08A-455C-A969-445A55F871E1}" sibTransId="{B68C2480-74CD-46B8-B27C-786FA4BA87D1}"/>
    <dgm:cxn modelId="{3673F946-485F-4459-B31F-969BF35EE8A7}" type="presOf" srcId="{8A501DAD-7E24-470B-A1FD-8CE4D39E15FD}" destId="{7EB3EB80-B02B-49AA-9AF9-535E2CC0CEB5}" srcOrd="0" destOrd="0" presId="urn:microsoft.com/office/officeart/2011/layout/ConvergingText"/>
    <dgm:cxn modelId="{D6A62455-923E-463D-A26F-E5F50387D3DF}" srcId="{9E6444CB-AD69-4791-8ACD-0A88E47A03D5}" destId="{8A501DAD-7E24-470B-A1FD-8CE4D39E15FD}" srcOrd="0" destOrd="0" parTransId="{70B96511-061D-46F0-983C-DE37B1335B21}" sibTransId="{8AC24A87-5504-4CD7-8A78-4257934312E2}"/>
    <dgm:cxn modelId="{5C92CEC5-2659-4CE9-A4C8-902137800453}" type="presOf" srcId="{A07D8C81-BB8D-4697-A6FF-C987F302ACAA}" destId="{BD8C1645-CBFD-4723-8A2E-3A9020C0778B}" srcOrd="0" destOrd="0" presId="urn:microsoft.com/office/officeart/2011/layout/ConvergingText"/>
    <dgm:cxn modelId="{5CA73720-C699-4280-B782-195101BA2971}" type="presOf" srcId="{9E6444CB-AD69-4791-8ACD-0A88E47A03D5}" destId="{164DA6FA-DCE3-4418-9848-5687048B3797}" srcOrd="0" destOrd="0" presId="urn:microsoft.com/office/officeart/2011/layout/ConvergingText"/>
    <dgm:cxn modelId="{62AD1D6E-12F5-4156-8905-210129D7EE96}" type="presParOf" srcId="{164DA6FA-DCE3-4418-9848-5687048B3797}" destId="{0323E07E-A185-4B32-9A71-9C7A46213004}" srcOrd="0" destOrd="0" presId="urn:microsoft.com/office/officeart/2011/layout/ConvergingText"/>
    <dgm:cxn modelId="{CD8F348F-22FC-4525-8E1B-234CA2C37CC2}" type="presParOf" srcId="{0323E07E-A185-4B32-9A71-9C7A46213004}" destId="{2EB58BFB-D286-4C5A-AD20-D7291CB19FB6}" srcOrd="0" destOrd="0" presId="urn:microsoft.com/office/officeart/2011/layout/ConvergingText"/>
    <dgm:cxn modelId="{46CDCAAC-21F7-4C30-AF6D-5C567C3DE93E}" type="presParOf" srcId="{0323E07E-A185-4B32-9A71-9C7A46213004}" destId="{B7658C74-D592-4C61-8E6E-D5C5B101CFC1}" srcOrd="1" destOrd="0" presId="urn:microsoft.com/office/officeart/2011/layout/ConvergingText"/>
    <dgm:cxn modelId="{F05B9F62-DF49-4D35-A89E-7A848F90953F}" type="presParOf" srcId="{0323E07E-A185-4B32-9A71-9C7A46213004}" destId="{F0ED5D4A-BE91-4332-951E-F01062E4FBA8}" srcOrd="2" destOrd="0" presId="urn:microsoft.com/office/officeart/2011/layout/ConvergingText"/>
    <dgm:cxn modelId="{75796A75-89FA-4D8C-A288-90BCB5B6E3D6}" type="presParOf" srcId="{0323E07E-A185-4B32-9A71-9C7A46213004}" destId="{9422A31C-D461-4C83-9EC4-6BE3E0E05328}" srcOrd="3" destOrd="0" presId="urn:microsoft.com/office/officeart/2011/layout/ConvergingText"/>
    <dgm:cxn modelId="{D6967D34-B7E9-4098-959D-52AD4428F6DE}" type="presParOf" srcId="{0323E07E-A185-4B32-9A71-9C7A46213004}" destId="{F95641AA-BB0F-4D53-BF60-6990006651C2}" srcOrd="4" destOrd="0" presId="urn:microsoft.com/office/officeart/2011/layout/ConvergingText"/>
    <dgm:cxn modelId="{E50A9C82-FAD4-4602-A15C-DC66BD61646D}" type="presParOf" srcId="{0323E07E-A185-4B32-9A71-9C7A46213004}" destId="{45A0A8C0-5DDF-43A3-A978-8B0A5C44AA82}" srcOrd="5" destOrd="0" presId="urn:microsoft.com/office/officeart/2011/layout/ConvergingText"/>
    <dgm:cxn modelId="{F26ABED8-DE6D-4F68-B6D7-EC36058703DF}" type="presParOf" srcId="{0323E07E-A185-4B32-9A71-9C7A46213004}" destId="{946911F4-9FBC-49FE-9919-41E77E134E56}" srcOrd="6" destOrd="0" presId="urn:microsoft.com/office/officeart/2011/layout/ConvergingText"/>
    <dgm:cxn modelId="{D3099D3D-DA44-499C-8E2B-916638CC530F}" type="presParOf" srcId="{0323E07E-A185-4B32-9A71-9C7A46213004}" destId="{74563BDF-63F3-499D-B9A8-5B18FA433C67}" srcOrd="7" destOrd="0" presId="urn:microsoft.com/office/officeart/2011/layout/ConvergingText"/>
    <dgm:cxn modelId="{F63CFEDB-199D-4622-BF4D-A2519C67ADE8}" type="presParOf" srcId="{0323E07E-A185-4B32-9A71-9C7A46213004}" destId="{9068E70F-3EDA-4548-9E06-141F4A36D46E}" srcOrd="8" destOrd="0" presId="urn:microsoft.com/office/officeart/2011/layout/ConvergingText"/>
    <dgm:cxn modelId="{6C2FB6FF-C849-4AE8-8186-76F3043C56A7}" type="presParOf" srcId="{0323E07E-A185-4B32-9A71-9C7A46213004}" destId="{184D2354-EB2A-4C80-8BF2-8D0F77C607A8}" srcOrd="9" destOrd="0" presId="urn:microsoft.com/office/officeart/2011/layout/ConvergingText"/>
    <dgm:cxn modelId="{3E1FD49E-6C08-43DA-B217-9B31170E8A0F}" type="presParOf" srcId="{0323E07E-A185-4B32-9A71-9C7A46213004}" destId="{7EB3EB80-B02B-49AA-9AF9-535E2CC0CEB5}" srcOrd="10" destOrd="0" presId="urn:microsoft.com/office/officeart/2011/layout/ConvergingText"/>
    <dgm:cxn modelId="{FFA4D963-5B9D-49DB-91A0-63CB3CAECAC7}" type="presParOf" srcId="{0323E07E-A185-4B32-9A71-9C7A46213004}" destId="{47D9592F-F493-442E-B635-A924BFA9799A}" srcOrd="11" destOrd="0" presId="urn:microsoft.com/office/officeart/2011/layout/ConvergingText"/>
    <dgm:cxn modelId="{7E18FAEC-288D-4B59-8F5C-50CEFA1CB32A}" type="presParOf" srcId="{0323E07E-A185-4B32-9A71-9C7A46213004}" destId="{C2174A41-4D5B-4CFD-8ED2-C7F4C440E01F}" srcOrd="12" destOrd="0" presId="urn:microsoft.com/office/officeart/2011/layout/ConvergingText"/>
    <dgm:cxn modelId="{484DF373-B615-4522-9F04-39114546636F}" type="presParOf" srcId="{0323E07E-A185-4B32-9A71-9C7A46213004}" destId="{C2FFFC68-8436-4808-BFA9-6B8A5DA11590}" srcOrd="13" destOrd="0" presId="urn:microsoft.com/office/officeart/2011/layout/ConvergingText"/>
    <dgm:cxn modelId="{CEE5FFA2-6936-4EFC-ACE9-042312CC567B}" type="presParOf" srcId="{0323E07E-A185-4B32-9A71-9C7A46213004}" destId="{E0C61604-CA01-4114-90C4-8D5BE42E8385}" srcOrd="14" destOrd="0" presId="urn:microsoft.com/office/officeart/2011/layout/ConvergingText"/>
    <dgm:cxn modelId="{8A167E97-7E8C-4248-B87F-73BF556F3F1C}" type="presParOf" srcId="{0323E07E-A185-4B32-9A71-9C7A46213004}" destId="{0525AD02-6D25-4E42-9819-BBD60EF9A732}" srcOrd="15" destOrd="0" presId="urn:microsoft.com/office/officeart/2011/layout/ConvergingText"/>
    <dgm:cxn modelId="{60114051-5BA4-4DDA-9C64-4D0AA76D527E}" type="presParOf" srcId="{0323E07E-A185-4B32-9A71-9C7A46213004}" destId="{2A8535E7-D02A-408E-9691-FB4AB2F6D570}" srcOrd="16" destOrd="0" presId="urn:microsoft.com/office/officeart/2011/layout/ConvergingText"/>
    <dgm:cxn modelId="{E63F0B95-5A73-4841-A5EC-0B3FE1F9D91E}" type="presParOf" srcId="{0323E07E-A185-4B32-9A71-9C7A46213004}" destId="{D5DA55FC-2CAC-40D9-BF1B-9D0714B72EE5}" srcOrd="17" destOrd="0" presId="urn:microsoft.com/office/officeart/2011/layout/ConvergingText"/>
    <dgm:cxn modelId="{FEEF4AC6-246E-4CEB-8DC8-96F0E9BCB104}" type="presParOf" srcId="{0323E07E-A185-4B32-9A71-9C7A46213004}" destId="{9D10CDA0-C565-423F-BA0C-89BF7EEE7EEA}" srcOrd="18" destOrd="0" presId="urn:microsoft.com/office/officeart/2011/layout/ConvergingText"/>
    <dgm:cxn modelId="{466274A9-8F8C-4948-98A4-184940EE84D4}" type="presParOf" srcId="{0323E07E-A185-4B32-9A71-9C7A46213004}" destId="{33E9C33C-1AA9-42D4-895D-91C65A38CEC4}" srcOrd="19" destOrd="0" presId="urn:microsoft.com/office/officeart/2011/layout/ConvergingText"/>
    <dgm:cxn modelId="{3E6B4055-51C0-4DAF-91AC-926749CD2B21}" type="presParOf" srcId="{0323E07E-A185-4B32-9A71-9C7A46213004}" destId="{BD8C1645-CBFD-4723-8A2E-3A9020C0778B}" srcOrd="20" destOrd="0" presId="urn:microsoft.com/office/officeart/2011/layout/ConvergingText"/>
    <dgm:cxn modelId="{842E8A3C-387B-488E-B0EC-5E8A33756027}" type="presParOf" srcId="{0323E07E-A185-4B32-9A71-9C7A46213004}" destId="{DEAEA23E-12F5-4EA1-9B7E-C91A897B59F3}" srcOrd="21" destOrd="0" presId="urn:microsoft.com/office/officeart/2011/layout/ConvergingText"/>
    <dgm:cxn modelId="{E5A64F40-5AA5-435C-90F1-6E091B103D61}" type="presParOf" srcId="{0323E07E-A185-4B32-9A71-9C7A46213004}" destId="{3F536480-1723-45E4-98B5-AAC72057ED65}" srcOrd="22" destOrd="0" presId="urn:microsoft.com/office/officeart/2011/layout/ConvergingText"/>
    <dgm:cxn modelId="{ECC8DB67-5793-4F1A-96BE-876FF649C7D1}" type="presParOf" srcId="{0323E07E-A185-4B32-9A71-9C7A46213004}" destId="{285657FC-A440-47E8-932B-6509FD1A2F64}" srcOrd="23" destOrd="0" presId="urn:microsoft.com/office/officeart/2011/layout/ConvergingText"/>
    <dgm:cxn modelId="{1866C301-1221-4E6B-9F87-DE94F187662B}" type="presParOf" srcId="{0323E07E-A185-4B32-9A71-9C7A46213004}" destId="{6A68F5A3-7721-4B4C-AD82-29F2E4F8A629}" srcOrd="24" destOrd="0" presId="urn:microsoft.com/office/officeart/2011/layout/ConvergingText"/>
    <dgm:cxn modelId="{4C401C44-9487-47E8-8DAE-6EF87390D077}" type="presParOf" srcId="{0323E07E-A185-4B32-9A71-9C7A46213004}" destId="{5D0313CB-6918-4832-A36E-DA8A225ABE66}" srcOrd="25" destOrd="0" presId="urn:microsoft.com/office/officeart/2011/layout/ConvergingText"/>
    <dgm:cxn modelId="{3F308C7C-0B8D-409C-842E-7C2C28FCD6A8}" type="presParOf" srcId="{0323E07E-A185-4B32-9A71-9C7A46213004}" destId="{DC96A4DF-EE68-4307-8EFB-C089ADD77C1F}" srcOrd="26" destOrd="0" presId="urn:microsoft.com/office/officeart/2011/layout/ConvergingText"/>
    <dgm:cxn modelId="{5BBE16D7-E4F9-44BC-B329-7F973B02D0AE}" type="presParOf" srcId="{0323E07E-A185-4B32-9A71-9C7A46213004}" destId="{C3AA5324-2CD1-4B7D-8CBB-EA1989A86687}" srcOrd="27" destOrd="0" presId="urn:microsoft.com/office/officeart/2011/layout/ConvergingText"/>
    <dgm:cxn modelId="{994B0FB8-D181-45FA-86F4-ADA0B8564BC6}" type="presParOf" srcId="{0323E07E-A185-4B32-9A71-9C7A46213004}" destId="{B1EF048C-5FD8-4AAB-81D5-B23FB3A13372}" srcOrd="28" destOrd="0" presId="urn:microsoft.com/office/officeart/2011/layout/ConvergingText"/>
    <dgm:cxn modelId="{2A2716E4-7A7D-4018-BA55-05A7527D6B84}" type="presParOf" srcId="{0323E07E-A185-4B32-9A71-9C7A46213004}" destId="{45DE0499-37B3-4B12-9346-271DD5413CCD}" srcOrd="29" destOrd="0" presId="urn:microsoft.com/office/officeart/2011/layout/ConvergingText"/>
    <dgm:cxn modelId="{003C053F-5B9B-401B-968D-42E062C75F33}" type="presParOf" srcId="{0323E07E-A185-4B32-9A71-9C7A46213004}" destId="{43B010F0-6477-44DC-A97B-80E11207AE41}" srcOrd="30" destOrd="0" presId="urn:microsoft.com/office/officeart/2011/layout/ConvergingText"/>
    <dgm:cxn modelId="{D105588B-36EA-4C45-A6A0-9EB5DB567AE1}" type="presParOf" srcId="{0323E07E-A185-4B32-9A71-9C7A46213004}" destId="{4304B0D7-2388-4EBD-AA8A-710ABE62B42B}" srcOrd="31" destOrd="0" presId="urn:microsoft.com/office/officeart/2011/layout/ConvergingText"/>
    <dgm:cxn modelId="{1D349E5C-85D4-4898-80E9-1B37DB9B8643}" type="presParOf" srcId="{0323E07E-A185-4B32-9A71-9C7A46213004}" destId="{3207450E-040D-4DB4-B2BB-48DB66647815}" srcOrd="32" destOrd="0" presId="urn:microsoft.com/office/officeart/2011/layout/ConvergingText"/>
    <dgm:cxn modelId="{4B0F55F6-2ADE-4381-88AD-BD2E486A3FB5}" type="presParOf" srcId="{0323E07E-A185-4B32-9A71-9C7A46213004}" destId="{1A7A23F4-A485-467E-AC49-243B049F7709}" srcOrd="33" destOrd="0" presId="urn:microsoft.com/office/officeart/2011/layout/ConvergingText"/>
    <dgm:cxn modelId="{9A305049-53C3-4E3B-B942-B3EB7A79FA06}" type="presParOf" srcId="{0323E07E-A185-4B32-9A71-9C7A46213004}" destId="{CAF5A69D-E0C7-4D59-97BE-16A6B9C07676}" srcOrd="34" destOrd="0" presId="urn:microsoft.com/office/officeart/2011/layout/ConvergingText"/>
    <dgm:cxn modelId="{447809BB-6B0A-4968-B432-2A884E782868}" type="presParOf" srcId="{0323E07E-A185-4B32-9A71-9C7A46213004}" destId="{4980E897-89D2-4F91-9E74-7EB5B1B9927D}" srcOrd="35" destOrd="0" presId="urn:microsoft.com/office/officeart/2011/layout/ConvergingText"/>
    <dgm:cxn modelId="{B5A46D41-63B4-42FA-8C21-D03C686608FA}" type="presParOf" srcId="{0323E07E-A185-4B32-9A71-9C7A46213004}" destId="{1A7742F4-330C-4768-8F71-5D6079A90724}" srcOrd="36" destOrd="0" presId="urn:microsoft.com/office/officeart/2011/layout/Converging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B58BFB-D286-4C5A-AD20-D7291CB19FB6}">
      <dsp:nvSpPr>
        <dsp:cNvPr id="0" name=""/>
        <dsp:cNvSpPr/>
      </dsp:nvSpPr>
      <dsp:spPr>
        <a:xfrm>
          <a:off x="4899264" y="2709282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658C74-D592-4C61-8E6E-D5C5B101CFC1}">
      <dsp:nvSpPr>
        <dsp:cNvPr id="0" name=""/>
        <dsp:cNvSpPr/>
      </dsp:nvSpPr>
      <dsp:spPr>
        <a:xfrm>
          <a:off x="4349669" y="2709282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ED5D4A-BE91-4332-951E-F01062E4FBA8}">
      <dsp:nvSpPr>
        <dsp:cNvPr id="0" name=""/>
        <dsp:cNvSpPr/>
      </dsp:nvSpPr>
      <dsp:spPr>
        <a:xfrm>
          <a:off x="3188975" y="2709282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22A31C-D461-4C83-9EC4-6BE3E0E05328}">
      <dsp:nvSpPr>
        <dsp:cNvPr id="0" name=""/>
        <dsp:cNvSpPr/>
      </dsp:nvSpPr>
      <dsp:spPr>
        <a:xfrm>
          <a:off x="3251524" y="2709282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5641AA-BB0F-4D53-BF60-6990006651C2}">
      <dsp:nvSpPr>
        <dsp:cNvPr id="0" name=""/>
        <dsp:cNvSpPr/>
      </dsp:nvSpPr>
      <dsp:spPr>
        <a:xfrm>
          <a:off x="2701928" y="2709282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A0A8C0-5DDF-43A3-A978-8B0A5C44AA82}">
      <dsp:nvSpPr>
        <dsp:cNvPr id="0" name=""/>
        <dsp:cNvSpPr/>
      </dsp:nvSpPr>
      <dsp:spPr>
        <a:xfrm>
          <a:off x="7124970" y="2543814"/>
          <a:ext cx="599748" cy="6002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6911F4-9FBC-49FE-9919-41E77E134E56}">
      <dsp:nvSpPr>
        <dsp:cNvPr id="0" name=""/>
        <dsp:cNvSpPr/>
      </dsp:nvSpPr>
      <dsp:spPr>
        <a:xfrm>
          <a:off x="4410271" y="2089815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563BDF-63F3-499D-B9A8-5B18FA433C67}">
      <dsp:nvSpPr>
        <dsp:cNvPr id="0" name=""/>
        <dsp:cNvSpPr/>
      </dsp:nvSpPr>
      <dsp:spPr>
        <a:xfrm>
          <a:off x="4410271" y="3333188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68E70F-3EDA-4548-9E06-141F4A36D46E}">
      <dsp:nvSpPr>
        <dsp:cNvPr id="0" name=""/>
        <dsp:cNvSpPr/>
      </dsp:nvSpPr>
      <dsp:spPr>
        <a:xfrm>
          <a:off x="4677755" y="2359105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4D2354-EB2A-4C80-8BF2-8D0F77C607A8}">
      <dsp:nvSpPr>
        <dsp:cNvPr id="0" name=""/>
        <dsp:cNvSpPr/>
      </dsp:nvSpPr>
      <dsp:spPr>
        <a:xfrm>
          <a:off x="4695517" y="3065377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B3EB80-B02B-49AA-9AF9-535E2CC0CEB5}">
      <dsp:nvSpPr>
        <dsp:cNvPr id="0" name=""/>
        <dsp:cNvSpPr/>
      </dsp:nvSpPr>
      <dsp:spPr>
        <a:xfrm>
          <a:off x="5210837" y="1349401"/>
          <a:ext cx="3331885" cy="30366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>
              <a:solidFill>
                <a:schemeClr val="tx1"/>
              </a:solidFill>
              <a:latin typeface="Georgia" panose="02040502050405020303" pitchFamily="18" charset="0"/>
            </a:rPr>
            <a:t>Characterization of Rock-Fluid Interactions</a:t>
          </a:r>
        </a:p>
      </dsp:txBody>
      <dsp:txXfrm>
        <a:off x="5698780" y="1794111"/>
        <a:ext cx="2355999" cy="2147252"/>
      </dsp:txXfrm>
    </dsp:sp>
    <dsp:sp modelId="{47D9592F-F493-442E-B635-A924BFA9799A}">
      <dsp:nvSpPr>
        <dsp:cNvPr id="0" name=""/>
        <dsp:cNvSpPr/>
      </dsp:nvSpPr>
      <dsp:spPr>
        <a:xfrm>
          <a:off x="3613203" y="1066167"/>
          <a:ext cx="599748" cy="6002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174A41-4D5B-4CFD-8ED2-C7F4C440E01F}">
      <dsp:nvSpPr>
        <dsp:cNvPr id="0" name=""/>
        <dsp:cNvSpPr/>
      </dsp:nvSpPr>
      <dsp:spPr>
        <a:xfrm>
          <a:off x="3228695" y="749529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FFC68-8436-4808-BFA9-6B8A5DA11590}">
      <dsp:nvSpPr>
        <dsp:cNvPr id="0" name=""/>
        <dsp:cNvSpPr/>
      </dsp:nvSpPr>
      <dsp:spPr>
        <a:xfrm>
          <a:off x="2588197" y="749529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C61604-CA01-4114-90C4-8D5BE42E8385}">
      <dsp:nvSpPr>
        <dsp:cNvPr id="0" name=""/>
        <dsp:cNvSpPr/>
      </dsp:nvSpPr>
      <dsp:spPr>
        <a:xfrm>
          <a:off x="1947699" y="749529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25AD02-6D25-4E42-9819-BBD60EF9A732}">
      <dsp:nvSpPr>
        <dsp:cNvPr id="0" name=""/>
        <dsp:cNvSpPr/>
      </dsp:nvSpPr>
      <dsp:spPr>
        <a:xfrm>
          <a:off x="1307201" y="749529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8535E7-D02A-408E-9691-FB4AB2F6D570}">
      <dsp:nvSpPr>
        <dsp:cNvPr id="0" name=""/>
        <dsp:cNvSpPr/>
      </dsp:nvSpPr>
      <dsp:spPr>
        <a:xfrm>
          <a:off x="665659" y="749529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DA55FC-2CAC-40D9-BF1B-9D0714B72EE5}">
      <dsp:nvSpPr>
        <dsp:cNvPr id="0" name=""/>
        <dsp:cNvSpPr/>
      </dsp:nvSpPr>
      <dsp:spPr>
        <a:xfrm>
          <a:off x="25161" y="749529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8C1645-CBFD-4723-8A2E-3A9020C0778B}">
      <dsp:nvSpPr>
        <dsp:cNvPr id="0" name=""/>
        <dsp:cNvSpPr/>
      </dsp:nvSpPr>
      <dsp:spPr>
        <a:xfrm>
          <a:off x="0" y="722784"/>
          <a:ext cx="2519763" cy="664485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Modelling (TOUGHREACT</a:t>
          </a:r>
          <a:r>
            <a:rPr lang="en-US" sz="2400" kern="12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)</a:t>
          </a:r>
        </a:p>
      </dsp:txBody>
      <dsp:txXfrm>
        <a:off x="0" y="722784"/>
        <a:ext cx="2519763" cy="664485"/>
      </dsp:txXfrm>
    </dsp:sp>
    <dsp:sp modelId="{DEAEA23E-12F5-4EA1-9B7E-C91A897B59F3}">
      <dsp:nvSpPr>
        <dsp:cNvPr id="0" name=""/>
        <dsp:cNvSpPr/>
      </dsp:nvSpPr>
      <dsp:spPr>
        <a:xfrm>
          <a:off x="3615777" y="2590116"/>
          <a:ext cx="599748" cy="6002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536480-1723-45E4-98B5-AAC72057ED65}">
      <dsp:nvSpPr>
        <dsp:cNvPr id="0" name=""/>
        <dsp:cNvSpPr/>
      </dsp:nvSpPr>
      <dsp:spPr>
        <a:xfrm>
          <a:off x="2269086" y="2709282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5657FC-A440-47E8-932B-6509FD1A2F64}">
      <dsp:nvSpPr>
        <dsp:cNvPr id="0" name=""/>
        <dsp:cNvSpPr/>
      </dsp:nvSpPr>
      <dsp:spPr>
        <a:xfrm>
          <a:off x="1804554" y="2693749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68F5A3-7721-4B4C-AD82-29F2E4F8A629}">
      <dsp:nvSpPr>
        <dsp:cNvPr id="0" name=""/>
        <dsp:cNvSpPr/>
      </dsp:nvSpPr>
      <dsp:spPr>
        <a:xfrm>
          <a:off x="1211074" y="2693749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0313CB-6918-4832-A36E-DA8A225ABE66}">
      <dsp:nvSpPr>
        <dsp:cNvPr id="0" name=""/>
        <dsp:cNvSpPr/>
      </dsp:nvSpPr>
      <dsp:spPr>
        <a:xfrm>
          <a:off x="618640" y="2693749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96A4DF-EE68-4307-8EFB-C089ADD77C1F}">
      <dsp:nvSpPr>
        <dsp:cNvPr id="0" name=""/>
        <dsp:cNvSpPr/>
      </dsp:nvSpPr>
      <dsp:spPr>
        <a:xfrm>
          <a:off x="25161" y="2693749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EF048C-5FD8-4AAB-81D5-B23FB3A13372}">
      <dsp:nvSpPr>
        <dsp:cNvPr id="0" name=""/>
        <dsp:cNvSpPr/>
      </dsp:nvSpPr>
      <dsp:spPr>
        <a:xfrm>
          <a:off x="0" y="2394853"/>
          <a:ext cx="2304296" cy="771374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>
              <a:latin typeface="Georgia" panose="02040502050405020303" pitchFamily="18" charset="0"/>
            </a:rPr>
            <a:t>Batch Experiments</a:t>
          </a:r>
        </a:p>
      </dsp:txBody>
      <dsp:txXfrm>
        <a:off x="0" y="2394853"/>
        <a:ext cx="2304296" cy="771374"/>
      </dsp:txXfrm>
    </dsp:sp>
    <dsp:sp modelId="{45DE0499-37B3-4B12-9346-271DD5413CCD}">
      <dsp:nvSpPr>
        <dsp:cNvPr id="0" name=""/>
        <dsp:cNvSpPr/>
      </dsp:nvSpPr>
      <dsp:spPr>
        <a:xfrm>
          <a:off x="3613203" y="3996800"/>
          <a:ext cx="599748" cy="6002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B010F0-6477-44DC-A97B-80E11207AE41}">
      <dsp:nvSpPr>
        <dsp:cNvPr id="0" name=""/>
        <dsp:cNvSpPr/>
      </dsp:nvSpPr>
      <dsp:spPr>
        <a:xfrm>
          <a:off x="3228695" y="4607883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04B0D7-2388-4EBD-AA8A-710ABE62B42B}">
      <dsp:nvSpPr>
        <dsp:cNvPr id="0" name=""/>
        <dsp:cNvSpPr/>
      </dsp:nvSpPr>
      <dsp:spPr>
        <a:xfrm>
          <a:off x="2588197" y="4607883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07450E-040D-4DB4-B2BB-48DB66647815}">
      <dsp:nvSpPr>
        <dsp:cNvPr id="0" name=""/>
        <dsp:cNvSpPr/>
      </dsp:nvSpPr>
      <dsp:spPr>
        <a:xfrm>
          <a:off x="1947699" y="4607883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7A23F4-A485-467E-AC49-243B049F7709}">
      <dsp:nvSpPr>
        <dsp:cNvPr id="0" name=""/>
        <dsp:cNvSpPr/>
      </dsp:nvSpPr>
      <dsp:spPr>
        <a:xfrm>
          <a:off x="1307201" y="4607883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F5A69D-E0C7-4D59-97BE-16A6B9C07676}">
      <dsp:nvSpPr>
        <dsp:cNvPr id="0" name=""/>
        <dsp:cNvSpPr/>
      </dsp:nvSpPr>
      <dsp:spPr>
        <a:xfrm>
          <a:off x="665659" y="4607883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80E897-89D2-4F91-9E74-7EB5B1B9927D}">
      <dsp:nvSpPr>
        <dsp:cNvPr id="0" name=""/>
        <dsp:cNvSpPr/>
      </dsp:nvSpPr>
      <dsp:spPr>
        <a:xfrm>
          <a:off x="25161" y="4607883"/>
          <a:ext cx="299874" cy="2998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7742F4-330C-4768-8F71-5D6079A90724}">
      <dsp:nvSpPr>
        <dsp:cNvPr id="0" name=""/>
        <dsp:cNvSpPr/>
      </dsp:nvSpPr>
      <dsp:spPr>
        <a:xfrm>
          <a:off x="0" y="4165511"/>
          <a:ext cx="3088157" cy="771374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CT Scan and </a:t>
          </a:r>
          <a:r>
            <a:rPr lang="en-US" sz="2400" kern="1200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  <a:latin typeface="Georgia" panose="02040502050405020303" pitchFamily="18" charset="0"/>
            </a:rPr>
            <a:t>X-Ray</a:t>
          </a:r>
          <a:r>
            <a:rPr lang="en-US" sz="2400" kern="12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 Fluorescence</a:t>
          </a:r>
        </a:p>
      </dsp:txBody>
      <dsp:txXfrm>
        <a:off x="0" y="4165511"/>
        <a:ext cx="3088157" cy="7713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onvergingText">
  <dgm:title val="Converging Text"/>
  <dgm:desc val="Use to show multiple steps or parts that merge into a whole. Limited to one Level 1 shape that contains text and a maximum of five Level 2 shapes."/>
  <dgm:catLst>
    <dgm:cat type="process" pri="6500"/>
    <dgm:cat type="officeonline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clrData>
  <dgm:layoutNode name="Name0">
    <dgm:varLst>
      <dgm:chMax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vertAlign" val="mid"/>
          <dgm:param type="nodeVertAlign" val="mid"/>
          <dgm:param type="horzAlign" val="ctr"/>
        </dgm:alg>
      </dgm:if>
      <dgm:else name="Name3">
        <dgm:alg type="lin">
          <dgm:param type="linDir" val="fromR"/>
          <dgm:param type="vertAlign" val="mid"/>
          <dgm:param type="nodeVertAlign" val="mid"/>
          <dgm:param type="horzAlign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 val="65"/>
      <dgm:constr type="primFontSz" for="des" forName="Child1" op="equ" val="65"/>
      <dgm:constr type="primFontSz" for="des" forName="Child2" refType="primFontSz" refFor="des" refForName="Child1" op="equ"/>
      <dgm:constr type="primFontSz" for="des" forName="Child3" refType="primFontSz" refFor="des" refForName="Child1" op="equ"/>
      <dgm:constr type="primFontSz" for="des" forName="Child4" refType="primFontSz" refFor="des" refForName="Child1" op="equ"/>
      <dgm:constr type="primFontSz" for="des" forName="Child5" refType="primFontSz" refFor="des" refForName="Child1" op="equ"/>
      <dgm:constr type="primFontSz" for="des" forName="Child1" refType="primFontSz" refFor="des" refForName="Parent" op="lte"/>
      <dgm:constr type="primFontSz" for="des" forName="Child2" refType="primFontSz" refFor="des" refForName="Parent" op="lte"/>
      <dgm:constr type="primFontSz" for="des" forName="Child3" refType="primFontSz" refFor="des" refForName="Parent" op="lte"/>
      <dgm:constr type="primFontSz" for="des" forName="Child4" refType="primFontSz" refFor="des" refForName="Parent" op="lte"/>
      <dgm:constr type="primFontSz" for="des" forName="Child5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choose name="Name4">
          <dgm:if name="Name5" func="var" arg="dir" op="equ" val="norm">
            <dgm:choose name="Name6">
              <dgm:if name="Name7" axis="ch" ptType="node" func="cnt" op="equ" val="0">
                <dgm:alg type="composite">
                  <dgm:param type="ar" val="2.1059"/>
                </dgm:alg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l" for="ch" forName="ParentAccent1" refType="w" fact="0.9531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l" for="ch" forName="ParentAccent2" refType="w" fact="0.8734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l" for="ch" forName="ParentAccent3" refType="w" fact="0.7937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l" for="ch" forName="ParentAccent4" refType="w" fact="0.714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l" for="ch" forName="ParentAccent5" refType="w" fact="0.6343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l" for="ch" forName="ParentAccent6" refType="w" fact="0.5076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l" for="ch" forName="ParentAccent7" refType="w" fact="0.8766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l" for="ch" forName="ParentAccent8" refType="w" fact="0.8766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l" for="ch" forName="ParentAccent9" refType="w" fact="0.918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l" for="ch" forName="ParentAccent10" refType="w" fact="0.9213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8" axis="ch" ptType="node" func="cnt" op="equ" val="1">
                <dgm:alg type="composite">
                  <dgm:param type="ar" val="3.4411"/>
                </dgm:alg>
                <dgm:constrLst>
                  <dgm:constr type="l" for="ch" forName="Child1Accent1" refType="w" fact="0.284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l" for="ch" forName="Child1Accent2" refType="w" fact="0.2272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l" for="ch" forName="Child1Accent3" refType="w" fact="0.170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l" for="ch" forName="Child1Accent4" refType="w" fact="0.1137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l" for="ch" forName="Child1Accent5" refType="w" fact="0.057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l" for="ch" forName="Child1Accent6" refType="w" fact="0.0002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ParentAccent1" refType="w" fact="0.9713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l" for="ch" forName="ParentAccent2" refType="w" fact="0.9187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l" for="ch" forName="ParentAccent3" refType="w" fact="0.8661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l" for="ch" forName="ParentAccent4" refType="w" fact="0.8136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l" for="ch" forName="ParentAccent5" refType="w" fact="0.761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l" for="ch" forName="ParentAccent6" refType="w" fact="0.6797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l" for="ch" forName="ParentAccent7" refType="w" fact="0.924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l" for="ch" forName="ParentAccent8" refType="w" fact="0.924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l" for="ch" forName="ParentAccent9" refType="w" fact="0.9501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l" for="ch" forName="ParentAccent10" refType="w" fact="0.9518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l" for="ch" forName="Child1" refType="w" fact="0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l" for="ch" forName="Parent" refType="w" fact="0.3653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9" axis="ch" ptType="node" func="cnt" op="equ" val="2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1" refType="w" fact="0.3436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3068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245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842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l" for="ch" forName="Child2Accent5" refType="w" fact="0.1229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l" for="ch" forName="Child2Accent6" refType="w" fact="0.061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.0002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2" refType="w" fact="0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0" axis="ch" ptType="node" func="cnt" op="equ" val="3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2Accent1" refType="w" fact="0.284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2272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170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137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2Accent5" refType="w" fact="0.057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6" refType="w" fact="0.0002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l" for="ch" forName="Child3Accent1" refType="w" fact="0.3436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l" for="ch" forName="Child3Accent2" refType="w" fact="0.3068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l" for="ch" forName="Child3Accent3" refType="w" fact="0.245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l" for="ch" forName="Child3Accent4" refType="w" fact="0.1842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l" for="ch" forName="Child3Accent5" refType="w" fact="0.1229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l" for="ch" forName="Child3Accent6" refType="w" fact="0.061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l" for="ch" forName="Child3Accent7" refType="w" fact="0.0002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3" refType="w" fact="0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l" for="ch" forName="Child2" refType="w" fact="0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1" axis="ch" ptType="node" func="cnt" op="equ" val="4">
                <dgm:alg type="composite">
                  <dgm:param type="ar" val="1.8304"/>
                </dgm:alg>
                <dgm:constrLst>
                  <dgm:constr type="l" for="ch" forName="Parent" refType="w" fact="0.3771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l" for="ch" forName="Child1Accent1" refType="w" fact="0.3904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l" for="ch" forName="Child1Accent3" refType="w" fact="0.3001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l" for="ch" forName="Child1Accent4" refType="w" fact="0.2418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l" for="ch" forName="Child1Accent5" refType="w" fact="0.183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l" for="ch" forName="Child1Accent6" refType="w" fact="0.1252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l" for="ch" forName="Child3Accent1" refType="w" fact="0.3158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l" for="ch" forName="Child3Accent2" refType="w" fact="0.2689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l" for="ch" forName="Child3Accent4" refType="w" fact="0.1614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l" for="ch" forName="Child3Accent5" refType="w" fact="0.1077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l" for="ch" forName="Child1Accent7" refType="w" fact="0.0668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l" for="ch" forName="Child3Accent6" refType="w" fact="0.0539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l" for="ch" forName="Child1Accent8" refType="w" fact="0.008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3Accent7" refType="w" fact="0.0002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l" for="ch" forName="Child4Accent1" refType="w" fact="0.3904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l" for="ch" forName="Child4Accent3" refType="w" fact="0.2998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l" for="ch" forName="Child4Accent4" refType="w" fact="0.241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l" for="ch" forName="Child4Accent5" refType="w" fact="0.1833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l" for="ch" forName="Child4Accent6" refType="w" fact="0.1251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l" for="ch" forName="Child4Accent7" refType="w" fact="0.0668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l" for="ch" forName="Child4Accent8" refType="w" fact="0.0086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l" for="ch" forName="Child2Accent1" refType="w" fact="0.3158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l" for="ch" forName="Child4Accent2" refType="w" fact="0.358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l" for="ch" forName="Child1Accent2" refType="w" fact="0.358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l" for="ch" forName="Child3Accent3" refType="w" fact="0.2151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l" for="ch" forName="Child2Accent2" refType="w" fact="0.2689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l" for="ch" forName="Child2Accent4" refType="w" fact="0.1614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l" for="ch" forName="Child2Accent5" refType="w" fact="0.1077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l" for="ch" forName="Child2Accent6" refType="w" fact="0.0539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l" for="ch" forName="Child2Accent7" refType="w" fact="0.0002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l" for="ch" forName="Child2Accent3" refType="w" fact="0.2151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l" for="ch" forName="ParentAccent1" refType="w" fact="0.9717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l" for="ch" forName="ParentAccent2" refType="w" fact="0.9199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l" for="ch" forName="ParentAccent3" refType="w" fact="0.8682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l" for="ch" forName="ParentAccent4" refType="w" fact="0.8164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l" for="ch" forName="ParentAccent5" refType="w" fact="0.7646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l" for="ch" forName="ParentAccent6" refType="w" fact="0.6846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l" for="ch" forName="ParentAccent7" refType="w" fact="0.9256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l" for="ch" forName="ParentAccent8" refType="w" fact="0.9256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l" for="ch" forName="ParentAccent9" refType="w" fact="0.9509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l" for="ch" forName="ParentAccent10" refType="w" fact="0.952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l" for="ch" forName="Child4" refType="w" fact="0.0081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l" for="ch" forName="Child3" refType="w" fact="0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l" for="ch" forName="Child2" refType="w" fact="0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l" for="ch" forName="Child1" refType="w" fact="0.0081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12">
                <dgm:alg type="composite">
                  <dgm:param type="ar" val="1.3278"/>
                </dgm:alg>
                <dgm:constrLst>
                  <dgm:constr type="l" for="ch" forName="Child2Accent1" refType="w" fact="0.3436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l" for="ch" forName="Child2Accent2" refType="w" fact="0.3068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l" for="ch" forName="Child2Accent3" refType="w" fact="0.245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l" for="ch" forName="Child2Accent4" refType="w" fact="0.1842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l" for="ch" forName="Child2Accent5" refType="w" fact="0.1229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l" for="ch" forName="Child3Accent1" refType="w" fact="0.284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l" for="ch" forName="Child3Accent2" refType="w" fact="0.2272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l" for="ch" forName="Child3Accent3" refType="w" fact="0.170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l" for="ch" forName="Child3Accent4" refType="w" fact="0.1137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l" for="ch" forName="Child2Accent6" refType="w" fact="0.061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l" for="ch" forName="Child3Accent5" refType="w" fact="0.057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l" for="ch" forName="Child2Accent7" refType="w" fact="0.0002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l" for="ch" forName="Child3Accent6" refType="w" fact="0.0002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l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l" for="ch" forName="Child4Accent1" refType="w" fact="0.3436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l" for="ch" forName="Child4Accent2" refType="w" fact="0.3068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l" for="ch" forName="Child4Accent3" refType="w" fact="0.245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l" for="ch" forName="Child4Accent4" refType="w" fact="0.1842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l" for="ch" forName="Child4Accent5" refType="w" fact="0.1229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l" for="ch" forName="Child4Accent6" refType="w" fact="0.061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l" for="ch" forName="Child4Accent7" refType="w" fact="0.0002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l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l" for="ch" forName="ParentAccent1" refType="w" fact="0.9713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l" for="ch" forName="ParentAccent2" refType="w" fact="0.9187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l" for="ch" forName="ParentAccent3" refType="w" fact="0.8661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l" for="ch" forName="ParentAccent4" refType="w" fact="0.8136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l" for="ch" forName="ParentAccent5" refType="w" fact="0.761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l" for="ch" forName="ParentAccent6" refType="w" fact="0.6797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l" for="ch" forName="ParentAccent7" refType="w" fact="0.924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l" for="ch" forName="ParentAccent8" refType="w" fact="0.924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l" for="ch" forName="ParentAccent9" refType="w" fact="0.9501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l" for="ch" forName="ParentAccent10" refType="w" fact="0.9518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l" for="ch" forName="Child1Accent1" refType="w" fact="0.4819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l" for="ch" forName="Child1Accent4" refType="w" fact="0.3653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l" for="ch" forName="Child1Accent5" refType="w" fact="0.304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l" for="ch" forName="Child1Accent6" refType="w" fact="0.2426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l" for="ch" forName="Child1Accent7" refType="w" fact="0.1813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l" for="ch" forName="Child1Accent8" refType="w" fact="0.12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l" for="ch" forName="Child1Accent9" refType="w" fact="0.0587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l" for="ch" forName="Child5Accent1" refType="w" fact="0.4819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l" for="ch" forName="Child5Accent4" refType="w" fact="0.3653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l" for="ch" forName="Child5Accent5" refType="w" fact="0.304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l" for="ch" forName="Child5Accent6" refType="w" fact="0.2426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l" for="ch" forName="Child5Accent7" refType="w" fact="0.1813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l" for="ch" forName="Child5Accent8" refType="w" fact="0.12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l" for="ch" forName="Child5Accent9" refType="w" fact="0.0587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l" for="ch" forName="Child5Accent2" refType="w" fact="0.453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l" for="ch" forName="Child5Accent3" refType="w" fact="0.4118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l" for="ch" forName="Child1Accent2" refType="w" fact="0.4458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l" for="ch" forName="Child1Accent3" refType="w" fact="0.4054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l" for="ch" forName="Child5" refType="w" fact="0.0581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l" for="ch" forName="Child4" refType="w" fact="0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l" for="ch" forName="Child3" refType="w" fact="0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l" for="ch" forName="Child2" refType="w" fact="0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l" for="ch" forName="Child1" refType="w" fact="0.0581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l" for="ch" forName="Parent" refType="w" fact="0.3653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if>
          <dgm:else name="Name13">
            <dgm:choose name="Name14">
              <dgm:if name="Name15" axis="ch" ptType="node" func="cnt" op="equ" val="0">
                <dgm:alg type="composite">
                  <dgm:param type="ar" val="2.1059"/>
                </dgm:alg>
                <dgm:constrLst>
                  <dgm:constr type="r" for="ch" forName="Parent" refType="w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r" for="ch" forName="ParentAccent1" refType="w" fact="0.0469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r" for="ch" forName="ParentAccent2" refType="w" fact="0.1266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r" for="ch" forName="ParentAccent3" refType="w" fact="0.2063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r" for="ch" forName="ParentAccent4" refType="w" fact="0.286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r" for="ch" forName="ParentAccent5" refType="w" fact="0.3657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r" for="ch" forName="ParentAccent6" refType="w" fact="0.4924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r" for="ch" forName="ParentAccent7" refType="w" fact="0.1234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r" for="ch" forName="ParentAccent8" refType="w" fact="0.1234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r" for="ch" forName="ParentAccent9" refType="w" fact="0.081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r" for="ch" forName="ParentAccent10" refType="w" fact="0.0787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16" axis="ch" ptType="node" func="cnt" op="equ" val="1">
                <dgm:alg type="composite">
                  <dgm:param type="ar" val="3.4411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r" for="ch" forName="Child1Accent1" refType="w" fact="0.716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r" for="ch" forName="Child1Accent2" refType="w" fact="0.7728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r" for="ch" forName="Child1Accent3" refType="w" fact="0.829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r" for="ch" forName="Child1Accent4" refType="w" fact="0.8863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r" for="ch" forName="Child1Accent5" refType="w" fact="0.943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r" for="ch" forName="Child1Accent6" refType="w" fact="0.9998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ParentAccent1" refType="w" fact="0.0287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r" for="ch" forName="ParentAccent2" refType="w" fact="0.0813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r" for="ch" forName="ParentAccent3" refType="w" fact="0.1339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r" for="ch" forName="ParentAccent4" refType="w" fact="0.1864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r" for="ch" forName="ParentAccent5" refType="w" fact="0.239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r" for="ch" forName="ParentAccent6" refType="w" fact="0.3203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r" for="ch" forName="ParentAccent7" refType="w" fact="0.075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r" for="ch" forName="ParentAccent8" refType="w" fact="0.075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r" for="ch" forName="ParentAccent9" refType="w" fact="0.0499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r" for="ch" forName="ParentAccent10" refType="w" fact="0.0482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r" for="ch" forName="Child1" refType="w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r" for="ch" forName="Parent" refType="w" fact="0.6347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17" axis="ch" ptType="node" func="cnt" op="equ" val="2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2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6564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6932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754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158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8771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38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.9998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2" refType="w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8" axis="ch" ptType="node" func="cnt" op="equ" val="3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r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716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7728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829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863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943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998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r" for="ch" forName="Child3Accent1" refType="w" fact="0.6564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r" for="ch" forName="Child3Accent2" refType="w" fact="0.6932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r" for="ch" forName="Child3Accent3" refType="w" fact="0.754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r" for="ch" forName="Child3Accent4" refType="w" fact="0.8158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r" for="ch" forName="Child3Accent5" refType="w" fact="0.8771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r" for="ch" forName="Child3Accent6" refType="w" fact="0.938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r" for="ch" forName="Child3Accent7" refType="w" fact="0.9998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3" refType="w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r" for="ch" forName="Child2" refType="w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9" axis="ch" ptType="node" func="cnt" op="equ" val="4">
                <dgm:alg type="composite">
                  <dgm:param type="ar" val="1.8304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r" for="ch" forName="Parent" refType="w" fact="0.6229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r" for="ch" forName="Child1Accent1" refType="w" fact="0.6096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r" for="ch" forName="Child1Accent3" refType="w" fact="0.6999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r" for="ch" forName="Child1Accent4" refType="w" fact="0.7582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r" for="ch" forName="Child1Accent5" refType="w" fact="0.816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r" for="ch" forName="Child1Accent6" refType="w" fact="0.8748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r" for="ch" forName="Child3Accent1" refType="w" fact="0.6842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r" for="ch" forName="Child3Accent2" refType="w" fact="0.7311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r" for="ch" forName="Child3Accent4" refType="w" fact="0.8386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r" for="ch" forName="Child3Accent5" refType="w" fact="0.8923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r" for="ch" forName="Child1Accent7" refType="w" fact="0.9332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r" for="ch" forName="Child3Accent6" refType="w" fact="0.9461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r" for="ch" forName="Child1Accent8" refType="w" fact="0.991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3Accent7" refType="w" fact="0.9998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r" for="ch" forName="Child4Accent1" refType="w" fact="0.6096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r" for="ch" forName="Child4Accent3" refType="w" fact="0.7002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r" for="ch" forName="Child4Accent4" refType="w" fact="0.758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r" for="ch" forName="Child4Accent5" refType="w" fact="0.8167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r" for="ch" forName="Child4Accent6" refType="w" fact="0.8749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r" for="ch" forName="Child4Accent7" refType="w" fact="0.9332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r" for="ch" forName="Child4Accent8" refType="w" fact="0.9914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r" for="ch" forName="Child2Accent1" refType="w" fact="0.6842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r" for="ch" forName="Child4Accent2" refType="w" fact="0.642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r" for="ch" forName="Child1Accent2" refType="w" fact="0.641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r" for="ch" forName="Child3Accent3" refType="w" fact="0.7849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r" for="ch" forName="Child2Accent2" refType="w" fact="0.7311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r" for="ch" forName="Child2Accent4" refType="w" fact="0.8386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r" for="ch" forName="Child2Accent5" refType="w" fact="0.8923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r" for="ch" forName="Child2Accent6" refType="w" fact="0.9461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r" for="ch" forName="Child2Accent7" refType="w" fact="0.9998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r" for="ch" forName="Child2Accent3" refType="w" fact="0.7849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r" for="ch" forName="ParentAccent1" refType="w" fact="0.0283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r" for="ch" forName="ParentAccent2" refType="w" fact="0.0801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r" for="ch" forName="ParentAccent3" refType="w" fact="0.1318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r" for="ch" forName="ParentAccent4" refType="w" fact="0.1836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r" for="ch" forName="ParentAccent5" refType="w" fact="0.2354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r" for="ch" forName="ParentAccent6" refType="w" fact="0.3154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r" for="ch" forName="ParentAccent7" refType="w" fact="0.0744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r" for="ch" forName="ParentAccent8" refType="w" fact="0.0744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r" for="ch" forName="ParentAccent9" refType="w" fact="0.0491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r" for="ch" forName="ParentAccent10" refType="w" fact="0.047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r" for="ch" forName="Child4" refType="w" fact="0.9919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r" for="ch" forName="Child3" refType="w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r" for="ch" forName="Child2" refType="w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r" for="ch" forName="Child1" refType="w" fact="0.9919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20">
                <dgm:alg type="composite">
                  <dgm:param type="ar" val="1.3278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5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primFontSz" for="des" forName="Child5" refType="primFontSz" refFor="des" refForName="Child1" op="equ"/>
                  <dgm:constr type="r" for="ch" forName="Child2Accent1" refType="w" fact="0.6564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r" for="ch" forName="Child2Accent2" refType="w" fact="0.6932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r" for="ch" forName="Child2Accent3" refType="w" fact="0.754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r" for="ch" forName="Child2Accent4" refType="w" fact="0.8158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r" for="ch" forName="Child2Accent5" refType="w" fact="0.8771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r" for="ch" forName="Child2Accent6" refType="w" fact="0.938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r" for="ch" forName="Child2Accent7" refType="w" fact="0.9998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r" for="ch" forName="Child3Accent1" refType="w" fact="0.716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r" for="ch" forName="Child3Accent2" refType="w" fact="0.7728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r" for="ch" forName="Child3Accent3" refType="w" fact="0.829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r" for="ch" forName="Child3Accent4" refType="w" fact="0.8863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r" for="ch" forName="Child3Accent5" refType="w" fact="0.943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r" for="ch" forName="Child3Accent6" refType="w" fact="0.9998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r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r" for="ch" forName="Child4Accent1" refType="w" fact="0.6564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r" for="ch" forName="Child4Accent2" refType="w" fact="0.6932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r" for="ch" forName="Child4Accent3" refType="w" fact="0.754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r" for="ch" forName="Child4Accent4" refType="w" fact="0.8158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r" for="ch" forName="Child4Accent5" refType="w" fact="0.8771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r" for="ch" forName="Child4Accent6" refType="w" fact="0.938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r" for="ch" forName="Child4Accent7" refType="w" fact="0.9998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r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r" for="ch" forName="ParentAccent1" refType="w" fact="0.0287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r" for="ch" forName="ParentAccent2" refType="w" fact="0.0813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r" for="ch" forName="ParentAccent3" refType="w" fact="0.1339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r" for="ch" forName="ParentAccent4" refType="w" fact="0.1864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r" for="ch" forName="ParentAccent5" refType="w" fact="0.239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r" for="ch" forName="ParentAccent6" refType="w" fact="0.3203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r" for="ch" forName="ParentAccent7" refType="w" fact="0.075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r" for="ch" forName="ParentAccent8" refType="w" fact="0.075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r" for="ch" forName="ParentAccent9" refType="w" fact="0.0499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r" for="ch" forName="ParentAccent10" refType="w" fact="0.0482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r" for="ch" forName="Child1Accent1" refType="w" fact="0.5181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r" for="ch" forName="Child1Accent2" refType="w" fact="0.5542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r" for="ch" forName="Child1Accent3" refType="w" fact="0.5946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r" for="ch" forName="Child1Accent4" refType="w" fact="0.6347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r" for="ch" forName="Child1Accent5" refType="w" fact="0.696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r" for="ch" forName="Child1Accent6" refType="w" fact="0.7574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r" for="ch" forName="Child1Accent7" refType="w" fact="0.8187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r" for="ch" forName="Child1Accent8" refType="w" fact="0.88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r" for="ch" forName="Child1Accent9" refType="w" fact="0.9413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r" for="ch" forName="Child5Accent1" refType="w" fact="0.5181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r" for="ch" forName="Child5Accent2" refType="w" fact="0.547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r" for="ch" forName="Child5Accent3" refType="w" fact="0.5882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r" for="ch" forName="Child5Accent4" refType="w" fact="0.6347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r" for="ch" forName="Child5Accent5" refType="w" fact="0.696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r" for="ch" forName="Child5Accent6" refType="w" fact="0.7574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r" for="ch" forName="Child5Accent7" refType="w" fact="0.8187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r" for="ch" forName="Child5Accent8" refType="w" fact="0.88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r" for="ch" forName="Child5Accent9" refType="w" fact="0.9423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r" for="ch" forName="Child5" refType="w" fact="0.9419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r" for="ch" forName="Child4" refType="w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r" for="ch" forName="Child3" refType="w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r" for="ch" forName="Child2" refType="w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r" for="ch" forName="Child1" refType="w" fact="0.9419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r" for="ch" forName="Parent" refType="w" fact="0.6347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else>
        </dgm:choose>
        <dgm:layoutNode name="ParentAccen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" styleLbl="alignNode1">
          <dgm:varLst>
            <dgm:chMax val="5"/>
            <dgm:chPref val="3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 ptType="node"/>
          <dgm:constrLst>
            <dgm:constr type="lMarg" refType="primFontSz" fact="0.1"/>
            <dgm:constr type="rMarg" refType="primFontSz" fact="0.1"/>
            <dgm:constr type="tMarg" refType="primFontSz" fact="0.1"/>
            <dgm:constr type="bMarg" refType="primFontSz" fact="0.1"/>
          </dgm:constrLst>
          <dgm:ruleLst>
            <dgm:rule type="primFontSz" val="5" fact="NaN" max="NaN"/>
          </dgm:ruleLst>
        </dgm:layoutNode>
        <dgm:forEach name="Name21" axis="ch" ptType="node" cnt="1">
          <dgm:layoutNode name="Child1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2" axis="ch" ptType="node" st="2" cnt="1">
          <dgm:layoutNode name="Child2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3" axis="ch" ptType="node" st="3" cnt="1">
          <dgm:layoutNode name="Child3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4" axis="ch" ptType="node" st="4" cnt="1">
          <dgm:layoutNode name="Child4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5" axis="ch" ptType="node" st="5" cnt="1">
          <dgm:layoutNode name="Child5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0.12633</cdr:x>
      <cdr:y>0.14523</cdr:y>
    </cdr:from>
    <cdr:to>
      <cdr:x>0.22733</cdr:x>
      <cdr:y>0.27751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28218" y="380203"/>
          <a:ext cx="502256" cy="3463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 dirty="0">
              <a:solidFill>
                <a:srgbClr val="00B050"/>
              </a:solidFill>
            </a:rPr>
            <a:t>pH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0.10864</cdr:x>
      <cdr:y>0.14469</cdr:y>
    </cdr:from>
    <cdr:to>
      <cdr:x>0.21728</cdr:x>
      <cdr:y>0.26794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94621" y="378778"/>
          <a:ext cx="594620" cy="3226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 dirty="0">
              <a:solidFill>
                <a:srgbClr val="00B050"/>
              </a:solidFill>
            </a:rPr>
            <a:t>pH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0.17216</cdr:x>
      <cdr:y>0.20248</cdr:y>
    </cdr:from>
    <cdr:to>
      <cdr:x>0.28419</cdr:x>
      <cdr:y>0.29399</cdr:y>
    </cdr:to>
    <cdr:sp macro="" textlink="">
      <cdr:nvSpPr>
        <cdr:cNvPr id="1740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74416" y="865823"/>
          <a:ext cx="634064" cy="3913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45720" tIns="36576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400" b="1" i="0" u="none" strike="noStrike" baseline="0" dirty="0">
              <a:solidFill>
                <a:srgbClr val="00B050"/>
              </a:solidFill>
              <a:latin typeface="Arial"/>
              <a:cs typeface="Arial"/>
            </a:rPr>
            <a:t>Al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0.18526</cdr:x>
      <cdr:y>0.19961</cdr:y>
    </cdr:from>
    <cdr:to>
      <cdr:x>0.35466</cdr:x>
      <cdr:y>0.30958</cdr:y>
    </cdr:to>
    <cdr:sp macro="" textlink="">
      <cdr:nvSpPr>
        <cdr:cNvPr id="6246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019017" y="508815"/>
          <a:ext cx="931779" cy="28032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45720" tIns="36576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600" b="1" i="0" u="none" strike="noStrike" baseline="0" dirty="0">
              <a:solidFill>
                <a:srgbClr val="00B050"/>
              </a:solidFill>
              <a:latin typeface="Arial"/>
              <a:cs typeface="Arial"/>
            </a:rPr>
            <a:t>Silicon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C046A-E5C9-455C-AC30-D85F70881906}" type="datetimeFigureOut">
              <a:rPr lang="en-US" smtClean="0"/>
              <a:t>20-Sep-21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8D8CB-5122-4358-B1B5-2EB324F30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450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81A08-098F-4444-97A7-2D7147F9BB01}" type="datetimeFigureOut">
              <a:rPr lang="en-US" smtClean="0"/>
              <a:t>20-Sep-21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20483F-633A-4D4D-A948-CDCE67B5AC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908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0483F-633A-4D4D-A948-CDCE67B5AC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826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0483F-633A-4D4D-A948-CDCE67B5AC4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054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47274-4CF3-4870-964A-8DF056A412F5}" type="datetime1">
              <a:rPr lang="en-US" smtClean="0"/>
              <a:t>20-Sep-21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290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4B42-D5D7-4A9C-9720-F445324FEDAA}" type="datetime1">
              <a:rPr lang="en-US" smtClean="0"/>
              <a:t>20-Sep-21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81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EA56-BBCF-4BA6-B1F7-445B2C48D302}" type="datetime1">
              <a:rPr lang="en-US" smtClean="0"/>
              <a:t>20-Sep-21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553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E3C6-6EA0-47DE-BEF8-DC2EB74B1EF1}" type="datetime1">
              <a:rPr lang="en-US" smtClean="0"/>
              <a:t>20-Sep-21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491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9C91-1249-4E31-A790-BEC84A20EBBC}" type="datetime1">
              <a:rPr lang="en-US" smtClean="0"/>
              <a:t>20-Sep-21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54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1A7A-3F2D-4E57-9D24-8AD1CC87DD0F}" type="datetime1">
              <a:rPr lang="en-US" smtClean="0"/>
              <a:t>20-Sep-21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96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B150-FCE2-4A61-87A8-D2758952E9A8}" type="datetime1">
              <a:rPr lang="en-US" smtClean="0"/>
              <a:t>20-Sep-21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66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3C84-C1F6-4A10-BFEB-62648DA193DE}" type="datetime1">
              <a:rPr lang="en-US" smtClean="0"/>
              <a:t>20-Sep-21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471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7B43-EFC7-4416-AEE2-5B222B0285CB}" type="datetime1">
              <a:rPr lang="en-US" smtClean="0"/>
              <a:t>20-Sep-21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086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C3B44-B204-4D7B-8D70-3643B88D7096}" type="datetime1">
              <a:rPr lang="en-US" smtClean="0"/>
              <a:t>20-Sep-21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162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2274B-BC5D-4E6D-AAF1-C442FE4DD041}" type="datetime1">
              <a:rPr lang="en-US" smtClean="0"/>
              <a:t>20-Sep-21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63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F543D-D1C4-4DE9-A436-0409AE2A3B3C}" type="datetime1">
              <a:rPr lang="en-US" smtClean="0"/>
              <a:t>20-Sep-21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487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5071" y="245150"/>
            <a:ext cx="8778240" cy="121267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000" b="1" dirty="0">
                <a:latin typeface="Georgia" panose="02040502050405020303" pitchFamily="18" charset="0"/>
              </a:rPr>
              <a:t>GEOCHEMICAL AND GEOMECHANICAL RESPONSES OF CANEY SHALE </a:t>
            </a:r>
            <a:r>
              <a:rPr lang="en-US" sz="2000" b="1" dirty="0" smtClean="0">
                <a:latin typeface="Georgia" panose="02040502050405020303" pitchFamily="18" charset="0"/>
              </a:rPr>
              <a:t>TO FRACTURING </a:t>
            </a:r>
            <a:r>
              <a:rPr lang="en-US" sz="2000" b="1" dirty="0">
                <a:latin typeface="Georgia" panose="02040502050405020303" pitchFamily="18" charset="0"/>
              </a:rPr>
              <a:t>FLUID COMPOSITIONS </a:t>
            </a:r>
            <a:r>
              <a:rPr lang="en-US" sz="2000" b="1" dirty="0" smtClean="0">
                <a:latin typeface="Georgia" panose="02040502050405020303" pitchFamily="18" charset="0"/>
              </a:rPr>
              <a:t>AT </a:t>
            </a:r>
            <a:r>
              <a:rPr lang="en-US" sz="2000" b="1" dirty="0">
                <a:latin typeface="Georgia" panose="02040502050405020303" pitchFamily="18" charset="0"/>
              </a:rPr>
              <a:t>RESERVOIR CONDITIONS</a:t>
            </a:r>
            <a:r>
              <a:rPr lang="en-US" sz="2000" dirty="0">
                <a:latin typeface="Georgia" panose="02040502050405020303" pitchFamily="18" charset="0"/>
              </a:rPr>
              <a:t> </a:t>
            </a:r>
            <a:br>
              <a:rPr lang="en-US" sz="2000" dirty="0">
                <a:latin typeface="Georgia" panose="02040502050405020303" pitchFamily="18" charset="0"/>
              </a:rPr>
            </a:b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50087" y="1315232"/>
            <a:ext cx="6175332" cy="718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Presenter: Gabriel </a:t>
            </a:r>
            <a:r>
              <a:rPr lang="en-US" sz="2400" b="1" dirty="0" err="1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Adua</a:t>
            </a: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Awejori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2530" y="2450530"/>
            <a:ext cx="11273425" cy="369331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Georgia" panose="02040502050405020303" pitchFamily="18" charset="0"/>
                <a:cs typeface="Times New Roman" panose="02020603050405020304" pitchFamily="18" charset="0"/>
              </a:rPr>
              <a:t>Awejori, G.A., </a:t>
            </a:r>
            <a:r>
              <a:rPr lang="en-US" sz="1200" b="1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Fengyang</a:t>
            </a:r>
            <a:r>
              <a:rPr lang="en-US" sz="1200" b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, X., </a:t>
            </a:r>
            <a:r>
              <a:rPr lang="en-US" sz="1200" b="1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Luo</a:t>
            </a:r>
            <a:r>
              <a:rPr lang="en-US" sz="12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G., </a:t>
            </a:r>
            <a:r>
              <a:rPr lang="en-US" sz="12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Grider</a:t>
            </a:r>
            <a:r>
              <a:rPr lang="en-US" sz="12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C., </a:t>
            </a:r>
            <a:r>
              <a:rPr lang="en-US" sz="12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Katende</a:t>
            </a:r>
            <a:r>
              <a:rPr lang="en-US" sz="12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A., </a:t>
            </a:r>
            <a:r>
              <a:rPr lang="en-US" sz="12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Radonjic</a:t>
            </a:r>
            <a:r>
              <a:rPr lang="en-US" sz="12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M.</a:t>
            </a:r>
          </a:p>
          <a:p>
            <a:pPr algn="ctr"/>
            <a:r>
              <a:rPr lang="en-US" sz="1200" dirty="0">
                <a:latin typeface="Georgia" panose="02040502050405020303" pitchFamily="18" charset="0"/>
                <a:cs typeface="Times New Roman" panose="02020603050405020304" pitchFamily="18" charset="0"/>
              </a:rPr>
              <a:t>Oklahoma State University, Stillwater, Oklahoma, </a:t>
            </a:r>
            <a:r>
              <a:rPr lang="en-US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USA</a:t>
            </a:r>
          </a:p>
          <a:p>
            <a:pPr algn="ctr"/>
            <a:endParaRPr lang="en-US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>
                <a:latin typeface="Georgia" panose="02040502050405020303" pitchFamily="18" charset="0"/>
                <a:cs typeface="Times New Roman" panose="02020603050405020304" pitchFamily="18" charset="0"/>
              </a:rPr>
              <a:t>Doughty, C., </a:t>
            </a:r>
            <a:r>
              <a:rPr lang="en-US" sz="12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Spycher</a:t>
            </a:r>
            <a:r>
              <a:rPr lang="en-US" sz="12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N.</a:t>
            </a:r>
          </a:p>
          <a:p>
            <a:pPr algn="ctr"/>
            <a:r>
              <a:rPr lang="en-US" sz="1200" dirty="0">
                <a:latin typeface="Georgia" panose="02040502050405020303" pitchFamily="18" charset="0"/>
                <a:cs typeface="Times New Roman" panose="02020603050405020304" pitchFamily="18" charset="0"/>
              </a:rPr>
              <a:t>Energy Geosciences Division, Lawrence Berkeley National Laboratory, Berkeley, California, </a:t>
            </a:r>
            <a:r>
              <a:rPr lang="en-US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USA</a:t>
            </a:r>
          </a:p>
          <a:p>
            <a:pPr algn="ctr"/>
            <a:endParaRPr lang="en-US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Paronish</a:t>
            </a:r>
            <a:r>
              <a:rPr lang="en-US" sz="12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T.</a:t>
            </a:r>
          </a:p>
          <a:p>
            <a:pPr algn="ctr"/>
            <a:r>
              <a:rPr lang="en-US" sz="1200" dirty="0" err="1">
                <a:latin typeface="Georgia" panose="02040502050405020303" pitchFamily="18" charset="0"/>
                <a:cs typeface="Times New Roman" panose="02020603050405020304" pitchFamily="18" charset="0"/>
              </a:rPr>
              <a:t>Leidos</a:t>
            </a:r>
            <a:r>
              <a:rPr lang="en-US" sz="1200" dirty="0">
                <a:latin typeface="Georgia" panose="02040502050405020303" pitchFamily="18" charset="0"/>
                <a:cs typeface="Times New Roman" panose="02020603050405020304" pitchFamily="18" charset="0"/>
              </a:rPr>
              <a:t> Research Support Team, National Energy Technology Laboratory, Morgantown, West Virginia, </a:t>
            </a:r>
            <a:r>
              <a:rPr lang="en-US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USA</a:t>
            </a:r>
          </a:p>
          <a:p>
            <a:pPr algn="ctr"/>
            <a:endParaRPr lang="en-US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>
                <a:latin typeface="Georgia" panose="02040502050405020303" pitchFamily="18" charset="0"/>
                <a:cs typeface="Times New Roman" panose="02020603050405020304" pitchFamily="18" charset="0"/>
              </a:rPr>
              <a:t>O’Connell, L.</a:t>
            </a:r>
          </a:p>
          <a:p>
            <a:pPr algn="ctr"/>
            <a:r>
              <a:rPr lang="en-US" sz="1200" dirty="0" err="1">
                <a:latin typeface="Georgia" panose="02040502050405020303" pitchFamily="18" charset="0"/>
                <a:cs typeface="Times New Roman" panose="02020603050405020304" pitchFamily="18" charset="0"/>
              </a:rPr>
              <a:t>Stim</a:t>
            </a:r>
            <a:r>
              <a:rPr lang="en-US" sz="1200" dirty="0">
                <a:latin typeface="Georgia" panose="02040502050405020303" pitchFamily="18" charset="0"/>
                <a:cs typeface="Times New Roman" panose="02020603050405020304" pitchFamily="18" charset="0"/>
              </a:rPr>
              <a:t>-Lab Inc., Duncan, Oklahoma, </a:t>
            </a:r>
            <a:r>
              <a:rPr lang="en-US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USA</a:t>
            </a:r>
          </a:p>
          <a:p>
            <a:pPr algn="ctr"/>
            <a:endParaRPr lang="en-US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Rihn</a:t>
            </a:r>
            <a:r>
              <a:rPr lang="en-US" sz="12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A.</a:t>
            </a:r>
          </a:p>
          <a:p>
            <a:pPr algn="ctr"/>
            <a:r>
              <a:rPr lang="en-US" sz="1200" dirty="0">
                <a:latin typeface="Georgia" panose="02040502050405020303" pitchFamily="18" charset="0"/>
                <a:cs typeface="Times New Roman" panose="02020603050405020304" pitchFamily="18" charset="0"/>
              </a:rPr>
              <a:t>Continental Resources, Oklahoma City, Oklahoma, </a:t>
            </a:r>
            <a:r>
              <a:rPr lang="en-US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USA</a:t>
            </a:r>
          </a:p>
          <a:p>
            <a:pPr algn="ctr"/>
            <a:endParaRPr lang="en-US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DOE</a:t>
            </a:r>
            <a:r>
              <a:rPr lang="en-US" sz="1400" b="1" dirty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Award DE-FE0031776 from the Office of Fossil Energy in Partnership with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Continental Resources, OGS, OSU Geology, OSU Chem. Engineering, University of Pittsburgh, Lawrence Berkeley National Lab and DOE NETL.</a:t>
            </a:r>
            <a:endParaRPr lang="en-US" sz="1400" dirty="0">
              <a:solidFill>
                <a:schemeClr val="accent2">
                  <a:lumMod val="75000"/>
                </a:schemeClr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endParaRPr lang="en-US" sz="14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897" y="111378"/>
            <a:ext cx="1408298" cy="14204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83877" y="6250496"/>
            <a:ext cx="6780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GSA 2021, PORTLAND, OREGON </a:t>
            </a:r>
          </a:p>
        </p:txBody>
      </p:sp>
    </p:spTree>
    <p:extLst>
      <p:ext uri="{BB962C8B-B14F-4D97-AF65-F5344CB8AC3E}">
        <p14:creationId xmlns:p14="http://schemas.microsoft.com/office/powerpoint/2010/main" val="267101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65028" y="677938"/>
            <a:ext cx="108976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Si </a:t>
            </a: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elemental concentration for various fluids clearly </a:t>
            </a: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distinguishable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Si from Quartz and Clay minerals (Much from Clay Minerals)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Potassium Chloride&gt;Choline Chloride&gt;Deionized </a:t>
            </a: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Si </a:t>
            </a: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ions most likely from the clay and feldspathic component of the rock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C01681C-34B1-CF43-9B1A-39085CC49F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860" y="3062279"/>
            <a:ext cx="3706660" cy="28686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BBA12ED-E088-B44B-828E-3E2ACE107B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0520" y="3121982"/>
            <a:ext cx="3706660" cy="29030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D8D9827E-FA56-D64E-B975-C035C69F37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7180" y="3095210"/>
            <a:ext cx="3706660" cy="288108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xmlns="" id="{170DFD06-6639-324A-808D-CA515E377BAA}"/>
              </a:ext>
            </a:extLst>
          </p:cNvPr>
          <p:cNvSpPr txBox="1">
            <a:spLocks/>
          </p:cNvSpPr>
          <p:nvPr/>
        </p:nvSpPr>
        <p:spPr>
          <a:xfrm>
            <a:off x="3606973" y="227275"/>
            <a:ext cx="5551162" cy="536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53608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6301" y="753626"/>
            <a:ext cx="11289034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Al and Mg are the only elements to show sharp drop in elemental concentrations with time: Precipitation? Possible substitution?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Aluminum </a:t>
            </a: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elements in solution are from dissolution and cation exchange in clay </a:t>
            </a: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minerals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Magnesium elemental concentration is mainly from dissolution of dolomite, but clay dissolution and cation exchange in clays also contribute 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A83BEC0B-6A3D-A844-AA2B-D306400FF580}"/>
              </a:ext>
            </a:extLst>
          </p:cNvPr>
          <p:cNvSpPr txBox="1">
            <a:spLocks/>
          </p:cNvSpPr>
          <p:nvPr/>
        </p:nvSpPr>
        <p:spPr>
          <a:xfrm>
            <a:off x="3606973" y="227275"/>
            <a:ext cx="5551162" cy="536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RESULTS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4C5D3D1D-551C-FC46-9667-5CA921CD3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280" y="2849161"/>
            <a:ext cx="3917176" cy="30042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1AA4F6EF-BDCC-344D-A532-B706616B1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8259" y="2796178"/>
            <a:ext cx="3662680" cy="30115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1BCAB6B-9A8D-AE48-AD6E-7A11007F37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3742" y="2899874"/>
            <a:ext cx="3917176" cy="3014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47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12</a:t>
            </a:fld>
            <a:endParaRPr lang="en-US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7123159"/>
              </p:ext>
            </p:extLst>
          </p:nvPr>
        </p:nvGraphicFramePr>
        <p:xfrm>
          <a:off x="313152" y="1603332"/>
          <a:ext cx="4972832" cy="2617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8321336"/>
              </p:ext>
            </p:extLst>
          </p:nvPr>
        </p:nvGraphicFramePr>
        <p:xfrm>
          <a:off x="6088211" y="1603332"/>
          <a:ext cx="5473312" cy="2617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65536" y="653095"/>
            <a:ext cx="11804023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20000"/>
              </a:lnSpc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Except pH values, modelled values and experimental values showed </a:t>
            </a:r>
            <a:r>
              <a:rPr lang="en-US" sz="24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significant disparities</a:t>
            </a:r>
            <a:endParaRPr lang="en-US" sz="24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xmlns="" id="{4AF4E660-8394-074B-AA21-F30FB48BEAB4}"/>
              </a:ext>
            </a:extLst>
          </p:cNvPr>
          <p:cNvSpPr txBox="1">
            <a:spLocks/>
          </p:cNvSpPr>
          <p:nvPr/>
        </p:nvSpPr>
        <p:spPr>
          <a:xfrm>
            <a:off x="3606973" y="227275"/>
            <a:ext cx="5551162" cy="536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RESULTS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0643681"/>
              </p:ext>
            </p:extLst>
          </p:nvPr>
        </p:nvGraphicFramePr>
        <p:xfrm>
          <a:off x="350729" y="4334006"/>
          <a:ext cx="4935254" cy="2523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7030248"/>
              </p:ext>
            </p:extLst>
          </p:nvPr>
        </p:nvGraphicFramePr>
        <p:xfrm>
          <a:off x="6085144" y="4308952"/>
          <a:ext cx="5500468" cy="2549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26287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77" y="789141"/>
            <a:ext cx="7322811" cy="5952588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791188" y="663878"/>
            <a:ext cx="4400812" cy="5997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Three informal Divisions based on XRF results:</a:t>
            </a:r>
          </a:p>
          <a:p>
            <a:pPr algn="just"/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Upper Caney </a:t>
            </a: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shows decreased Si concentration through heavily bioturbated intervals and Al and Fe rich intervals (Clay and Carbonate Rich Zone)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For the </a:t>
            </a:r>
            <a:r>
              <a:rPr lang="en-US" sz="2000" dirty="0">
                <a:solidFill>
                  <a:schemeClr val="accent5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middle Caney</a:t>
            </a: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, Al and Si concentrations remain consistent whilst </a:t>
            </a:r>
            <a:r>
              <a:rPr lang="en-US" sz="2000" dirty="0" err="1">
                <a:latin typeface="Georgia" panose="02040502050405020303" pitchFamily="18" charset="0"/>
                <a:cs typeface="Times New Roman" panose="02020603050405020304" pitchFamily="18" charset="0"/>
              </a:rPr>
              <a:t>Ca</a:t>
            </a: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 is low (Quartz-rich shale zone)</a:t>
            </a:r>
          </a:p>
          <a:p>
            <a:pPr algn="just"/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In the </a:t>
            </a:r>
            <a:r>
              <a:rPr lang="en-US" sz="2000" dirty="0">
                <a:solidFill>
                  <a:schemeClr val="accent5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lower Caney</a:t>
            </a: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, sharp increase in </a:t>
            </a:r>
            <a:r>
              <a:rPr lang="en-US" sz="2000" dirty="0" err="1">
                <a:latin typeface="Georgia" panose="02040502050405020303" pitchFamily="18" charset="0"/>
                <a:cs typeface="Times New Roman" panose="02020603050405020304" pitchFamily="18" charset="0"/>
              </a:rPr>
              <a:t>Ca</a:t>
            </a: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 is observed whilst Al and Si constant (Carbonate zone followed by High Quartz Shale)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90DCA6AB-8AE3-C243-B1A0-58DF5F0383FC}"/>
              </a:ext>
            </a:extLst>
          </p:cNvPr>
          <p:cNvSpPr txBox="1">
            <a:spLocks/>
          </p:cNvSpPr>
          <p:nvPr/>
        </p:nvSpPr>
        <p:spPr>
          <a:xfrm>
            <a:off x="3606973" y="227275"/>
            <a:ext cx="5551162" cy="536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256656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7080" y="179105"/>
            <a:ext cx="7230440" cy="536749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CONCLUSIONS AND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900" y="843984"/>
            <a:ext cx="5925854" cy="55872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n-US" sz="2000" dirty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Conclusions:</a:t>
            </a: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en-US" sz="18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Dissolution and precipitation of minerals during rock-hydraulic fracturing fluid interaction are largely the function of fluid composition</a:t>
            </a:r>
          </a:p>
          <a:p>
            <a:pPr algn="just">
              <a:lnSpc>
                <a:spcPct val="100000"/>
              </a:lnSpc>
            </a:pPr>
            <a:r>
              <a:rPr lang="en-US" sz="18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Carbonates and Clays are more susceptible to geochemical reactions whilst Quartz is relatively unaffected by reactions</a:t>
            </a:r>
          </a:p>
          <a:p>
            <a:pPr algn="just">
              <a:lnSpc>
                <a:spcPct val="100000"/>
              </a:lnSpc>
            </a:pPr>
            <a:r>
              <a:rPr lang="en-US" sz="18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Increasing clay composition of samples adversely impact the dissolution of quartz and carbonate minerals</a:t>
            </a:r>
          </a:p>
          <a:p>
            <a:pPr algn="just">
              <a:lnSpc>
                <a:spcPct val="100000"/>
              </a:lnSpc>
            </a:pPr>
            <a:r>
              <a:rPr lang="en-US" sz="18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KCl</a:t>
            </a:r>
            <a:r>
              <a:rPr lang="en-US" sz="18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and </a:t>
            </a:r>
            <a:r>
              <a:rPr lang="en-US" sz="18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CCl</a:t>
            </a:r>
            <a:r>
              <a:rPr lang="en-US" sz="18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stabilized clay minerals and promotes dissolution of quartz and carbonates </a:t>
            </a:r>
          </a:p>
          <a:p>
            <a:pPr algn="just">
              <a:lnSpc>
                <a:spcPct val="100000"/>
              </a:lnSpc>
            </a:pPr>
            <a:r>
              <a:rPr lang="en-US" sz="1800" dirty="0" err="1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KCl</a:t>
            </a:r>
            <a:r>
              <a:rPr lang="en-US" sz="18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effected greater stabilization of clay minerals thus leaving initially leached elements in solution, therefore higher concentrations</a:t>
            </a:r>
          </a:p>
          <a:p>
            <a:pPr algn="just">
              <a:lnSpc>
                <a:spcPct val="100000"/>
              </a:lnSpc>
            </a:pPr>
            <a:r>
              <a:rPr lang="en-US" sz="18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Greater stabilizing effect of potassium chloride may be explained by the greater ability of potassium cations</a:t>
            </a:r>
            <a:endParaRPr lang="en-US" sz="20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>
                <a:latin typeface="Georgia" panose="02040502050405020303" pitchFamily="18" charset="0"/>
              </a:rPr>
              <a:t/>
            </a:r>
            <a:br>
              <a:rPr lang="en-US" sz="2000" dirty="0">
                <a:latin typeface="Georgia" panose="02040502050405020303" pitchFamily="18" charset="0"/>
              </a:rPr>
            </a:br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220635" y="920184"/>
            <a:ext cx="5674290" cy="545489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to exchange for cations in clay interlayers and locking of the interlayers from further interaction with surrounding fluids</a:t>
            </a:r>
          </a:p>
          <a:p>
            <a:pPr algn="just">
              <a:lnSpc>
                <a:spcPct val="120000"/>
              </a:lnSpc>
            </a:pP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en-US" sz="2000" dirty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Recommendations:</a:t>
            </a: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Working on improving geochemical and physical characterization of the rocks and fluid samples for modelling in our next work</a:t>
            </a: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Further work will be conducted to explain trends of Al and Mg elemental concentrations: Precipitation? or substitution? </a:t>
            </a: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Longer periods for experiments to determine the time limits of </a:t>
            </a:r>
            <a:r>
              <a:rPr lang="en-US" dirty="0" err="1">
                <a:latin typeface="Georgia" panose="02040502050405020303" pitchFamily="18" charset="0"/>
                <a:cs typeface="Times New Roman" panose="02020603050405020304" pitchFamily="18" charset="0"/>
              </a:rPr>
              <a:t>KCl</a:t>
            </a: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 and </a:t>
            </a:r>
            <a:r>
              <a:rPr lang="en-US" dirty="0" err="1">
                <a:latin typeface="Georgia" panose="02040502050405020303" pitchFamily="18" charset="0"/>
                <a:cs typeface="Times New Roman" panose="02020603050405020304" pitchFamily="18" charset="0"/>
              </a:rPr>
              <a:t>CCl</a:t>
            </a: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 effectiveness in preventing adverse clay-fluid reactions especially considering pH values continued increasing throughout the experiment</a:t>
            </a:r>
          </a:p>
        </p:txBody>
      </p:sp>
    </p:spTree>
    <p:extLst>
      <p:ext uri="{BB962C8B-B14F-4D97-AF65-F5344CB8AC3E}">
        <p14:creationId xmlns:p14="http://schemas.microsoft.com/office/powerpoint/2010/main" val="252179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9187" y="219814"/>
            <a:ext cx="5036507" cy="536749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01874"/>
            <a:ext cx="10515600" cy="4813126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marL="0" indent="0" algn="just">
              <a:lnSpc>
                <a:spcPct val="200000"/>
              </a:lnSpc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authors acknowledge:</a:t>
            </a:r>
          </a:p>
          <a:p>
            <a:pPr algn="just">
              <a:lnSpc>
                <a:spcPct val="12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 Award DE-FE0031776 from the Office of Fossil Energy’s, Oil and Natural Gas Program, U.S. Department of Energy</a:t>
            </a:r>
          </a:p>
          <a:p>
            <a:pPr algn="just">
              <a:lnSpc>
                <a:spcPct val="2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Joseph 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Renk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Technical Project Officer, National Energy Technology Laboratory</a:t>
            </a:r>
          </a:p>
          <a:p>
            <a:pPr algn="just">
              <a:lnSpc>
                <a:spcPct val="2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Lisa Whitworth and Brent Johnson of Oklahoma State University Microscopy Laboratory </a:t>
            </a:r>
          </a:p>
          <a:p>
            <a:pPr algn="just">
              <a:lnSpc>
                <a:spcPct val="1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Adam 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Haecker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Barry Dean of Continental Resources for providing Caney well production histories. </a:t>
            </a:r>
          </a:p>
          <a:p>
            <a:pPr algn="just">
              <a:lnSpc>
                <a:spcPct val="1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authors would also like to thank George King for guidance</a:t>
            </a:r>
          </a:p>
          <a:p>
            <a:pPr algn="just">
              <a:lnSpc>
                <a:spcPct val="11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Vissa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Vamsikrishna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Cody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Massion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Oklahoma State University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34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1608" y="219814"/>
            <a:ext cx="5036507" cy="536749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01874"/>
            <a:ext cx="10515600" cy="5674290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200000"/>
              </a:lnSpc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Dove, P.M. 1995. Kinetic and thermodynamic controls on silica reactivity in weathering environments, in: White, A.F. and Brantley, S.L. 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Chemical Weathering Rates of Silicate Minerals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pp. 235–290.</a:t>
            </a:r>
          </a:p>
          <a:p>
            <a:pPr marL="342900" lvl="0" indent="-342900" algn="just">
              <a:lnSpc>
                <a:spcPct val="200000"/>
              </a:lnSpc>
              <a:buFont typeface="+mj-lt"/>
              <a:buAutoNum type="arabicPeriod"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Knauss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K.G., and T.J.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Wolery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1988. The dissolution kinetics of quartz as a function of pH and time at 70 C.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Geochim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Cosmochim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52, 43–53.</a:t>
            </a:r>
          </a:p>
          <a:p>
            <a:pPr marL="342900" lvl="0" indent="-342900" algn="just">
              <a:lnSpc>
                <a:spcPct val="200000"/>
              </a:lnSpc>
              <a:buFont typeface="+mj-lt"/>
              <a:buAutoNum type="arabicPeriod"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Olabode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A.O. 2017.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Diagenesis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Formation Stress in Fracture Conductivity of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Shaly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Rocks; Experimental-Modelling Approach in CO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-Rock Interactions.</a:t>
            </a:r>
          </a:p>
          <a:p>
            <a:pPr marL="342900" lvl="0" indent="-342900" algn="just">
              <a:lnSpc>
                <a:spcPct val="200000"/>
              </a:lnSpc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Tester, J.W., W.G. Worley, B.A. Robinson, C.O. Grigsby, and J.L.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Feerer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1994. Correlating quartz dissolution kinetics in pure water from 25 to 625C.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Geochim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Cosmochim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58, 2407–2420.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14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4093" y="275144"/>
            <a:ext cx="5036507" cy="536749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PRESENTATION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89972"/>
            <a:ext cx="6226479" cy="538619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 Introduction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 Objectives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 Materials and Methodology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 Results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 Conclusions and Recommendations</a:t>
            </a: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620" y="1113110"/>
            <a:ext cx="5188385" cy="4737056"/>
          </a:xfrm>
          <a:prstGeom prst="rect">
            <a:avLst/>
          </a:prstGeom>
          <a:noFill/>
        </p:spPr>
      </p:pic>
      <p:sp>
        <p:nvSpPr>
          <p:cNvPr id="7" name="Text Box 28"/>
          <p:cNvSpPr txBox="1"/>
          <p:nvPr/>
        </p:nvSpPr>
        <p:spPr>
          <a:xfrm>
            <a:off x="6527620" y="6103402"/>
            <a:ext cx="5458265" cy="365125"/>
          </a:xfrm>
          <a:prstGeom prst="rect">
            <a:avLst/>
          </a:prstGeom>
          <a:solidFill>
            <a:prstClr val="white"/>
          </a:solidFill>
          <a:ln>
            <a:noFill/>
          </a:ln>
          <a:effectLst/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>
              <a:spcBef>
                <a:spcPts val="0"/>
              </a:spcBef>
              <a:spcAft>
                <a:spcPts val="1000"/>
              </a:spcAft>
            </a:pPr>
            <a:r>
              <a:rPr lang="en-US" sz="1200" b="1" i="1" dirty="0">
                <a:solidFill>
                  <a:srgbClr val="44546A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Retrieved Core from Caney Shale on Display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37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6973" y="227275"/>
            <a:ext cx="5036507" cy="536749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5468" y="764024"/>
            <a:ext cx="11761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The Caney shale is a promising unconventional reservoir in South-Central Oklahoma Oil Province (SCOOP)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C15F417-5B30-425D-974C-2873F18363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774" y="1497613"/>
            <a:ext cx="7616166" cy="41214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5468" y="1432715"/>
            <a:ext cx="360749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It overlies the more brittle Woodford Shale which has been the target of drilling over the years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The Caney Shale has been found to contain substantial hydrocarbon deposits</a:t>
            </a:r>
          </a:p>
          <a:p>
            <a:pPr algn="just"/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Historically, the Caney Shale has been considered a seal or source rock due to its high clay content</a:t>
            </a:r>
          </a:p>
          <a:p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25468" y="6015031"/>
            <a:ext cx="11761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Relatively less work has been done to fully characterize the geochemical and geomechanical responses of the formation to Hydraulic Fracturing Fluids (HFFs)</a:t>
            </a:r>
            <a:endParaRPr lang="en-US" sz="2000" dirty="0">
              <a:latin typeface="Georgia" panose="02040502050405020303" pitchFamily="18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8569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62" y="677271"/>
            <a:ext cx="2534474" cy="5303981"/>
          </a:xfrm>
        </p:spPr>
        <p:txBody>
          <a:bodyPr numCol="1">
            <a:noAutofit/>
          </a:bodyPr>
          <a:lstStyle/>
          <a:p>
            <a:pPr marL="0" indent="0" algn="just">
              <a:buClr>
                <a:schemeClr val="accent1"/>
              </a:buClr>
              <a:buNone/>
            </a:pPr>
            <a:r>
              <a:rPr lang="en-US" sz="2000" dirty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Investigate rock responses to HFFs. Key concerns are:</a:t>
            </a:r>
          </a:p>
          <a:p>
            <a:pPr marL="0" indent="0" algn="just">
              <a:buClr>
                <a:schemeClr val="accent1"/>
              </a:buClr>
              <a:buNone/>
            </a:pP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accent1"/>
              </a:buClr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Dissolution and precipitation of Minerals</a:t>
            </a:r>
          </a:p>
          <a:p>
            <a:pPr algn="just">
              <a:buClr>
                <a:schemeClr val="accent1"/>
              </a:buClr>
            </a:pP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accent1"/>
              </a:buClr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Clay swelling and Migration of fines</a:t>
            </a:r>
          </a:p>
          <a:p>
            <a:pPr algn="just">
              <a:buClr>
                <a:schemeClr val="accent1"/>
              </a:buClr>
            </a:pP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accent1"/>
              </a:buClr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Impact of these on reservoir </a:t>
            </a:r>
            <a:r>
              <a:rPr lang="en-US" sz="2000" dirty="0" err="1">
                <a:latin typeface="Georgia" panose="02040502050405020303" pitchFamily="18" charset="0"/>
                <a:cs typeface="Times New Roman" panose="02020603050405020304" pitchFamily="18" charset="0"/>
              </a:rPr>
              <a:t>petrophysical</a:t>
            </a: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 properties</a:t>
            </a:r>
          </a:p>
          <a:p>
            <a:pPr algn="just">
              <a:buClr>
                <a:schemeClr val="accent1"/>
              </a:buClr>
            </a:pPr>
            <a:endParaRPr lang="en-US" sz="20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7762" y="1040572"/>
            <a:ext cx="9037276" cy="477685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932772" y="3999041"/>
            <a:ext cx="2783609" cy="7390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927762" y="4101934"/>
            <a:ext cx="2534474" cy="601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8976813" y="4087683"/>
            <a:ext cx="2415534" cy="6137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xmlns="" id="{432BC6E8-6868-1341-A3C7-C8B802E84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6973" y="227275"/>
            <a:ext cx="5036507" cy="536749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124348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721" y="283739"/>
            <a:ext cx="7241088" cy="1325563"/>
          </a:xfrm>
        </p:spPr>
        <p:txBody>
          <a:bodyPr/>
          <a:lstStyle/>
          <a:p>
            <a:pPr lvl="0"/>
            <a:r>
              <a:rPr lang="en-US" b="1" dirty="0">
                <a:latin typeface="Georgia" panose="02040502050405020303" pitchFamily="18" charset="0"/>
              </a:rPr>
              <a:t/>
            </a:r>
            <a:br>
              <a:rPr lang="en-US" b="1" dirty="0">
                <a:latin typeface="Georgia" panose="02040502050405020303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4583810"/>
              </p:ext>
            </p:extLst>
          </p:nvPr>
        </p:nvGraphicFramePr>
        <p:xfrm>
          <a:off x="1453018" y="1240077"/>
          <a:ext cx="10496812" cy="4936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636729" y="2850803"/>
            <a:ext cx="1954060" cy="64633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  <a:latin typeface="Georgia" panose="02040502050405020303" pitchFamily="18" charset="0"/>
              </a:rPr>
              <a:t>Enable Long-Prediction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93096" y="4658074"/>
            <a:ext cx="1841326" cy="64633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  <a:latin typeface="Georgia" panose="02040502050405020303" pitchFamily="18" charset="0"/>
              </a:rPr>
              <a:t>From Pore to Core</a:t>
            </a:r>
          </a:p>
        </p:txBody>
      </p:sp>
      <p:sp>
        <p:nvSpPr>
          <p:cNvPr id="12" name="Bent Arrow 11"/>
          <p:cNvSpPr/>
          <p:nvPr/>
        </p:nvSpPr>
        <p:spPr>
          <a:xfrm>
            <a:off x="2267211" y="3169312"/>
            <a:ext cx="425885" cy="47576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Bent Arrow 12"/>
          <p:cNvSpPr/>
          <p:nvPr/>
        </p:nvSpPr>
        <p:spPr>
          <a:xfrm flipV="1">
            <a:off x="2267211" y="2589266"/>
            <a:ext cx="425885" cy="56531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Bent Arrow 13"/>
          <p:cNvSpPr/>
          <p:nvPr/>
        </p:nvSpPr>
        <p:spPr>
          <a:xfrm>
            <a:off x="2279737" y="5076956"/>
            <a:ext cx="425885" cy="45489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Bent Arrow 14"/>
          <p:cNvSpPr/>
          <p:nvPr/>
        </p:nvSpPr>
        <p:spPr>
          <a:xfrm flipV="1">
            <a:off x="2279737" y="4383654"/>
            <a:ext cx="425885" cy="67738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0395" y="996240"/>
            <a:ext cx="50479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F0"/>
                </a:solidFill>
                <a:latin typeface="Georgia" panose="02040502050405020303" pitchFamily="18" charset="0"/>
              </a:rPr>
              <a:t>Experimental and Simulation Design</a:t>
            </a: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BD84D372-9BCB-664C-86FF-75F6B54F266E}"/>
              </a:ext>
            </a:extLst>
          </p:cNvPr>
          <p:cNvSpPr txBox="1">
            <a:spLocks/>
          </p:cNvSpPr>
          <p:nvPr/>
        </p:nvSpPr>
        <p:spPr>
          <a:xfrm>
            <a:off x="3606973" y="227275"/>
            <a:ext cx="5551162" cy="536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MATERIALS AND METHODLOGY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663847" y="1678070"/>
            <a:ext cx="3318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X-Ray Diffraction- Mineralogical Composition</a:t>
            </a:r>
            <a:endParaRPr lang="en-US" b="1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831886" y="3240652"/>
            <a:ext cx="23601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latin typeface="Georgia" panose="02040502050405020303" pitchFamily="18" charset="0"/>
              </a:defRPr>
            </a:lvl1pPr>
          </a:lstStyle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Inductively Coupled Plasma-Mass Spectrometry – Effluent Analysis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26893" y="5615582"/>
            <a:ext cx="33444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Scanning Electron Microscopy - 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Dissolution and Precipitation Patterns</a:t>
            </a:r>
          </a:p>
        </p:txBody>
      </p:sp>
    </p:spTree>
    <p:extLst>
      <p:ext uri="{BB962C8B-B14F-4D97-AF65-F5344CB8AC3E}">
        <p14:creationId xmlns:p14="http://schemas.microsoft.com/office/powerpoint/2010/main" val="100388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19784" y="1075546"/>
            <a:ext cx="1103401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Fluid Samples and Rock Samples</a:t>
            </a:r>
          </a:p>
          <a:p>
            <a:pPr algn="just"/>
            <a:endParaRPr lang="en-US" sz="24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Three Fluid Compositions: Deionized Water (Base, pH~7), 2% Potassium Chloride Solution (pH~4), and 0.5% Choline Chloride Solution (pH~4)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Three rock samples selected at different depths: High Quartz (HQ), Moderate Quartz, Carbonate and Clay (MQ) and High Clay (HC)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9" t="15966" r="9050" b="20463"/>
          <a:stretch/>
        </p:blipFill>
        <p:spPr>
          <a:xfrm>
            <a:off x="8031594" y="3475867"/>
            <a:ext cx="3681939" cy="22620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1" t="14353" r="7290" b="30319"/>
          <a:stretch/>
        </p:blipFill>
        <p:spPr>
          <a:xfrm>
            <a:off x="4104730" y="3506039"/>
            <a:ext cx="3866421" cy="2053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4" t="14146" r="7501" b="28225"/>
          <a:stretch/>
        </p:blipFill>
        <p:spPr>
          <a:xfrm>
            <a:off x="104124" y="3506038"/>
            <a:ext cx="4059598" cy="22318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28145" y="5898141"/>
            <a:ext cx="1703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Georgia" panose="02040502050405020303" pitchFamily="18" charset="0"/>
              </a:rPr>
              <a:t>Sample HQ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73425" y="5867363"/>
            <a:ext cx="1756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Georgia" panose="02040502050405020303" pitchFamily="18" charset="0"/>
              </a:rPr>
              <a:t>Sample MQ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071217" y="5862951"/>
            <a:ext cx="1998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Georgia" panose="02040502050405020303" pitchFamily="18" charset="0"/>
              </a:rPr>
              <a:t>Sample HC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xmlns="" id="{BAACC0D1-814B-6948-B06C-0040A402939E}"/>
              </a:ext>
            </a:extLst>
          </p:cNvPr>
          <p:cNvSpPr txBox="1">
            <a:spLocks/>
          </p:cNvSpPr>
          <p:nvPr/>
        </p:nvSpPr>
        <p:spPr>
          <a:xfrm>
            <a:off x="3606973" y="227275"/>
            <a:ext cx="5551162" cy="536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MATERIALS AND METHODLOGY</a:t>
            </a:r>
          </a:p>
        </p:txBody>
      </p:sp>
    </p:spTree>
    <p:extLst>
      <p:ext uri="{BB962C8B-B14F-4D97-AF65-F5344CB8AC3E}">
        <p14:creationId xmlns:p14="http://schemas.microsoft.com/office/powerpoint/2010/main" val="284938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6720" y="764024"/>
            <a:ext cx="11193194" cy="141577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200" dirty="0" smtClean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Which is the main driving force of geochemical reaction?</a:t>
            </a:r>
          </a:p>
          <a:p>
            <a:endParaRPr lang="en-US" sz="2200" dirty="0" smtClean="0">
              <a:solidFill>
                <a:schemeClr val="accent2">
                  <a:lumMod val="75000"/>
                </a:schemeClr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en-US" sz="2200" dirty="0" smtClean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Fluid composition or Rock Composition?</a:t>
            </a:r>
            <a:endParaRPr lang="en-US" sz="2200" dirty="0">
              <a:solidFill>
                <a:schemeClr val="accent2">
                  <a:lumMod val="75000"/>
                </a:schemeClr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50463D6-6E12-AA42-A7CA-DF5AC6A901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" y="2898691"/>
            <a:ext cx="5122310" cy="364022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7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28BB28C4-E5EE-1643-9882-0ED38F6C9830}"/>
              </a:ext>
            </a:extLst>
          </p:cNvPr>
          <p:cNvSpPr txBox="1">
            <a:spLocks/>
          </p:cNvSpPr>
          <p:nvPr/>
        </p:nvSpPr>
        <p:spPr>
          <a:xfrm>
            <a:off x="3606973" y="227275"/>
            <a:ext cx="5551162" cy="536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RESULTS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2DF2D4E-2AEF-1E4E-B754-6B618B8756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0175" y="2838850"/>
            <a:ext cx="5253625" cy="36254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26301" y="2192519"/>
            <a:ext cx="4332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7030A0"/>
                </a:solidFill>
                <a:latin typeface="Georgia" panose="02040502050405020303" pitchFamily="18" charset="0"/>
              </a:rPr>
              <a:t>Impact of Fluid Composition on elemental concentration in effluent</a:t>
            </a:r>
            <a:endParaRPr lang="en-US" dirty="0">
              <a:solidFill>
                <a:srgbClr val="7030A0"/>
              </a:solidFill>
              <a:latin typeface="Georgia" panose="0204050205040502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60776" y="2179796"/>
            <a:ext cx="4793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solidFill>
                  <a:srgbClr val="7030A0"/>
                </a:solidFill>
                <a:latin typeface="Georgia" panose="02040502050405020303" pitchFamily="18" charset="0"/>
              </a:rPr>
              <a:t>Impact of Rock Composition on Elemental Concentration in effluent</a:t>
            </a:r>
            <a:endParaRPr lang="en-US" dirty="0">
              <a:solidFill>
                <a:srgbClr val="7030A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82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6720" y="551352"/>
            <a:ext cx="11193194" cy="313932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endParaRPr lang="en-US" sz="2200" dirty="0">
              <a:solidFill>
                <a:srgbClr val="00B0F0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Ca elemental concentration distinguishable for each fluid </a:t>
            </a: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type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Ca</a:t>
            </a: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 from Calcite and Dolomite Dissolution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Potassium Chloride&gt;Choline Chloride&gt;Deionized </a:t>
            </a: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water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HQ </a:t>
            </a: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and MQ samples have higher concentrations than HC sample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50463D6-6E12-AA42-A7CA-DF5AC6A901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63" y="2898691"/>
            <a:ext cx="3724877" cy="36402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D2A050AD-4DC9-BB49-AA13-3A3080A49C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2727" y="2898691"/>
            <a:ext cx="3957349" cy="35882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9939436-411C-014A-9771-3696BE6B66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1389" y="2924002"/>
            <a:ext cx="3798525" cy="361491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8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28BB28C4-E5EE-1643-9882-0ED38F6C9830}"/>
              </a:ext>
            </a:extLst>
          </p:cNvPr>
          <p:cNvSpPr txBox="1">
            <a:spLocks/>
          </p:cNvSpPr>
          <p:nvPr/>
        </p:nvSpPr>
        <p:spPr>
          <a:xfrm>
            <a:off x="3606973" y="227275"/>
            <a:ext cx="5551162" cy="536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343985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9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EB9797CD-A6AF-8943-8B70-51BFDA60D082}"/>
              </a:ext>
            </a:extLst>
          </p:cNvPr>
          <p:cNvSpPr txBox="1">
            <a:spLocks/>
          </p:cNvSpPr>
          <p:nvPr/>
        </p:nvSpPr>
        <p:spPr>
          <a:xfrm>
            <a:off x="3606973" y="227275"/>
            <a:ext cx="5551162" cy="536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3567" y="889348"/>
            <a:ext cx="1058449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SO4 </a:t>
            </a: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elemental concentration distinguishable for each fluid </a:t>
            </a: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type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SO4 from Dissolution of Pyrite</a:t>
            </a:r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Potassium Chloride&gt;Choline Chloride&gt;Deionized water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HQ and MQ samples have higher concentrations than HC sample</a:t>
            </a:r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1122934555"/>
              </p:ext>
            </p:extLst>
          </p:nvPr>
        </p:nvGraphicFramePr>
        <p:xfrm>
          <a:off x="-407750" y="2785403"/>
          <a:ext cx="4441129" cy="3570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508819873"/>
              </p:ext>
            </p:extLst>
          </p:nvPr>
        </p:nvGraphicFramePr>
        <p:xfrm>
          <a:off x="3763418" y="2700996"/>
          <a:ext cx="3977666" cy="3875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1116718309"/>
              </p:ext>
            </p:extLst>
          </p:nvPr>
        </p:nvGraphicFramePr>
        <p:xfrm>
          <a:off x="7601463" y="2658794"/>
          <a:ext cx="4127073" cy="39173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1345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17739</TotalTime>
  <Words>1069</Words>
  <Application>Microsoft Office PowerPoint</Application>
  <PresentationFormat>Widescreen</PresentationFormat>
  <Paragraphs>181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Cambria</vt:lpstr>
      <vt:lpstr>Georgia</vt:lpstr>
      <vt:lpstr>Times New Roman</vt:lpstr>
      <vt:lpstr>Wingdings</vt:lpstr>
      <vt:lpstr>Office Theme</vt:lpstr>
      <vt:lpstr>GEOCHEMICAL AND GEOMECHANICAL RESPONSES OF CANEY SHALE TO FRACTURING FLUID COMPOSITIONS AT RESERVOIR CONDITIONS  </vt:lpstr>
      <vt:lpstr>PRESENTATION OUTLINE</vt:lpstr>
      <vt:lpstr>INTRODUCTION</vt:lpstr>
      <vt:lpstr>OBJECTIVES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 AND RECOMMENDATIONS</vt:lpstr>
      <vt:lpstr>ACKNOWLEDGEMENTS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Fracturing Fluid-Induced Mineralogy Changes and Impact on Elastic Properties for the Caney Shale, Oklahoma</dc:title>
  <dc:creator>Awejori</dc:creator>
  <cp:lastModifiedBy>Awejori</cp:lastModifiedBy>
  <cp:revision>186</cp:revision>
  <dcterms:created xsi:type="dcterms:W3CDTF">2021-05-10T04:31:15Z</dcterms:created>
  <dcterms:modified xsi:type="dcterms:W3CDTF">2021-09-20T17:47:35Z</dcterms:modified>
</cp:coreProperties>
</file>