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7" r:id="rId3"/>
    <p:sldId id="259" r:id="rId4"/>
    <p:sldId id="260" r:id="rId5"/>
    <p:sldId id="286" r:id="rId6"/>
    <p:sldId id="262" r:id="rId7"/>
    <p:sldId id="261" r:id="rId8"/>
    <p:sldId id="277" r:id="rId9"/>
    <p:sldId id="273" r:id="rId10"/>
    <p:sldId id="284" r:id="rId11"/>
    <p:sldId id="285" r:id="rId12"/>
    <p:sldId id="280" r:id="rId13"/>
    <p:sldId id="288" r:id="rId14"/>
    <p:sldId id="278" r:id="rId15"/>
    <p:sldId id="270" r:id="rId16"/>
    <p:sldId id="272" r:id="rId17"/>
    <p:sldId id="276" r:id="rId18"/>
    <p:sldId id="289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6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Awejori\Desktop\Research%20Papers\ARMR\Interpretation\Gabint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wejori\Desktop\Research%20Papers\ARMR\Interpretation\Gabint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wejori\Desktop\Research%20Papers\ARMR\Interpretation\Gabin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000"/>
            </a:pPr>
            <a:r>
              <a:rPr lang="en-US" sz="1800" dirty="0" err="1">
                <a:latin typeface="Georgia" panose="02040502050405020303" pitchFamily="18" charset="0"/>
              </a:rPr>
              <a:t>Ca</a:t>
            </a:r>
            <a:r>
              <a:rPr lang="en-US" sz="1800" baseline="0" dirty="0">
                <a:latin typeface="Georgia" panose="02040502050405020303" pitchFamily="18" charset="0"/>
              </a:rPr>
              <a:t>-Rich Minerals Dissolution by Rock Type and HFF</a:t>
            </a:r>
            <a:endParaRPr lang="en-US" sz="1800" dirty="0">
              <a:latin typeface="Georgia" panose="02040502050405020303" pitchFamily="18" charset="0"/>
            </a:endParaRPr>
          </a:p>
        </c:rich>
      </c:tx>
      <c:layout>
        <c:manualLayout>
          <c:xMode val="edge"/>
          <c:yMode val="edge"/>
          <c:x val="0.2670893896850875"/>
          <c:y val="4.8366930046323593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1886468310054182"/>
          <c:y val="0.14049268465815729"/>
          <c:w val="0.83186526372191349"/>
          <c:h val="0.64900610238612488"/>
        </c:manualLayout>
      </c:layout>
      <c:scatterChart>
        <c:scatterStyle val="lineMarker"/>
        <c:varyColors val="0"/>
        <c:ser>
          <c:idx val="0"/>
          <c:order val="0"/>
          <c:tx>
            <c:strRef>
              <c:f>[Gabint.xlsx]Sheet2!$C$4</c:f>
              <c:strCache>
                <c:ptCount val="1"/>
                <c:pt idx="0">
                  <c:v>HQDI </c:v>
                </c:pt>
              </c:strCache>
            </c:strRef>
          </c:tx>
          <c:spPr>
            <a:ln w="19050">
              <a:noFill/>
            </a:ln>
          </c:spPr>
          <c:marker>
            <c:symbol val="triangle"/>
            <c:size val="5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xVal>
            <c:numRef>
              <c:f>[Gabint.xlsx]Sheet2!$B$11:$B$16</c:f>
              <c:numCache>
                <c:formatCode>General</c:formatCode>
                <c:ptCount val="6"/>
                <c:pt idx="0">
                  <c:v>1</c:v>
                </c:pt>
                <c:pt idx="1">
                  <c:v>3</c:v>
                </c:pt>
                <c:pt idx="2">
                  <c:v>7</c:v>
                </c:pt>
                <c:pt idx="3">
                  <c:v>14</c:v>
                </c:pt>
                <c:pt idx="4">
                  <c:v>21</c:v>
                </c:pt>
                <c:pt idx="5">
                  <c:v>28</c:v>
                </c:pt>
              </c:numCache>
            </c:numRef>
          </c:xVal>
          <c:yVal>
            <c:numRef>
              <c:f>[Gabint.xlsx]Sheet2!$C$11:$C$16</c:f>
              <c:numCache>
                <c:formatCode>0.00</c:formatCode>
                <c:ptCount val="6"/>
                <c:pt idx="0">
                  <c:v>7.6260000000000003</c:v>
                </c:pt>
                <c:pt idx="1">
                  <c:v>11.069000000000001</c:v>
                </c:pt>
                <c:pt idx="2">
                  <c:v>11.347</c:v>
                </c:pt>
                <c:pt idx="3">
                  <c:v>14.592000000000001</c:v>
                </c:pt>
                <c:pt idx="4" formatCode="0.0">
                  <c:v>15.888</c:v>
                </c:pt>
                <c:pt idx="5" formatCode="0.0">
                  <c:v>18.242000000000001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5C8E-4138-8671-60BEE9795A61}"/>
            </c:ext>
          </c:extLst>
        </c:ser>
        <c:ser>
          <c:idx val="1"/>
          <c:order val="1"/>
          <c:tx>
            <c:strRef>
              <c:f>[Gabint.xlsx]Sheet2!$D$4</c:f>
              <c:strCache>
                <c:ptCount val="1"/>
                <c:pt idx="0">
                  <c:v>HQKCl </c:v>
                </c:pt>
              </c:strCache>
            </c:strRef>
          </c:tx>
          <c:spPr>
            <a:ln w="19050">
              <a:noFill/>
            </a:ln>
          </c:spPr>
          <c:marker>
            <c:symbol val="square"/>
            <c:size val="5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xVal>
            <c:numRef>
              <c:f>[Gabint.xlsx]Sheet2!$B$11:$B$16</c:f>
              <c:numCache>
                <c:formatCode>General</c:formatCode>
                <c:ptCount val="6"/>
                <c:pt idx="0">
                  <c:v>1</c:v>
                </c:pt>
                <c:pt idx="1">
                  <c:v>3</c:v>
                </c:pt>
                <c:pt idx="2">
                  <c:v>7</c:v>
                </c:pt>
                <c:pt idx="3">
                  <c:v>14</c:v>
                </c:pt>
                <c:pt idx="4">
                  <c:v>21</c:v>
                </c:pt>
                <c:pt idx="5">
                  <c:v>28</c:v>
                </c:pt>
              </c:numCache>
            </c:numRef>
          </c:xVal>
          <c:yVal>
            <c:numRef>
              <c:f>[Gabint.xlsx]Sheet2!$D$11:$D$16</c:f>
              <c:numCache>
                <c:formatCode>0.00</c:formatCode>
                <c:ptCount val="6"/>
                <c:pt idx="0">
                  <c:v>23.195</c:v>
                </c:pt>
                <c:pt idx="1">
                  <c:v>30.2</c:v>
                </c:pt>
                <c:pt idx="2">
                  <c:v>33.837000000000003</c:v>
                </c:pt>
                <c:pt idx="3">
                  <c:v>40.081000000000003</c:v>
                </c:pt>
                <c:pt idx="4" formatCode="0.0">
                  <c:v>41.819000000000003</c:v>
                </c:pt>
                <c:pt idx="5" formatCode="0.0">
                  <c:v>44.746000000000002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5C8E-4138-8671-60BEE9795A61}"/>
            </c:ext>
          </c:extLst>
        </c:ser>
        <c:ser>
          <c:idx val="2"/>
          <c:order val="2"/>
          <c:tx>
            <c:strRef>
              <c:f>[Gabint.xlsx]Sheet2!$E$4</c:f>
              <c:strCache>
                <c:ptCount val="1"/>
                <c:pt idx="0">
                  <c:v>HQCCl</c:v>
                </c:pt>
              </c:strCache>
            </c:strRef>
          </c:tx>
          <c:spPr>
            <a:ln w="19050">
              <a:noFill/>
            </a:ln>
          </c:spPr>
          <c:marker>
            <c:symbol val="circle"/>
            <c:size val="5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xVal>
            <c:numRef>
              <c:f>[Gabint.xlsx]Sheet2!$B$11:$B$16</c:f>
              <c:numCache>
                <c:formatCode>General</c:formatCode>
                <c:ptCount val="6"/>
                <c:pt idx="0">
                  <c:v>1</c:v>
                </c:pt>
                <c:pt idx="1">
                  <c:v>3</c:v>
                </c:pt>
                <c:pt idx="2">
                  <c:v>7</c:v>
                </c:pt>
                <c:pt idx="3">
                  <c:v>14</c:v>
                </c:pt>
                <c:pt idx="4">
                  <c:v>21</c:v>
                </c:pt>
                <c:pt idx="5">
                  <c:v>28</c:v>
                </c:pt>
              </c:numCache>
            </c:numRef>
          </c:xVal>
          <c:yVal>
            <c:numRef>
              <c:f>[Gabint.xlsx]Sheet2!$E$11:$E$16</c:f>
              <c:numCache>
                <c:formatCode>0.00</c:formatCode>
                <c:ptCount val="6"/>
                <c:pt idx="0">
                  <c:v>17.039000000000001</c:v>
                </c:pt>
                <c:pt idx="1">
                  <c:v>18.997</c:v>
                </c:pt>
                <c:pt idx="2">
                  <c:v>23.818000000000001</c:v>
                </c:pt>
                <c:pt idx="3">
                  <c:v>29.725999999999999</c:v>
                </c:pt>
                <c:pt idx="4" formatCode="0.0">
                  <c:v>32.637999999999998</c:v>
                </c:pt>
                <c:pt idx="5" formatCode="0.0">
                  <c:v>34.524000000000001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5C8E-4138-8671-60BEE9795A61}"/>
            </c:ext>
          </c:extLst>
        </c:ser>
        <c:ser>
          <c:idx val="3"/>
          <c:order val="3"/>
          <c:tx>
            <c:strRef>
              <c:f>[Gabint.xlsx]Sheet2!$G$4</c:f>
              <c:strCache>
                <c:ptCount val="1"/>
                <c:pt idx="0">
                  <c:v>MQDI</c:v>
                </c:pt>
              </c:strCache>
            </c:strRef>
          </c:tx>
          <c:spPr>
            <a:ln w="25400">
              <a:noFill/>
            </a:ln>
          </c:spPr>
          <c:marker>
            <c:symbol val="triangle"/>
            <c:size val="5"/>
            <c:spPr>
              <a:solidFill>
                <a:srgbClr val="00B0F0"/>
              </a:solidFill>
              <a:ln>
                <a:solidFill>
                  <a:srgbClr val="00B0F0"/>
                </a:solidFill>
              </a:ln>
            </c:spPr>
          </c:marker>
          <c:xVal>
            <c:numRef>
              <c:f>[Gabint.xlsx]Sheet2!$B$11:$B$16</c:f>
              <c:numCache>
                <c:formatCode>General</c:formatCode>
                <c:ptCount val="6"/>
                <c:pt idx="0">
                  <c:v>1</c:v>
                </c:pt>
                <c:pt idx="1">
                  <c:v>3</c:v>
                </c:pt>
                <c:pt idx="2">
                  <c:v>7</c:v>
                </c:pt>
                <c:pt idx="3">
                  <c:v>14</c:v>
                </c:pt>
                <c:pt idx="4">
                  <c:v>21</c:v>
                </c:pt>
                <c:pt idx="5">
                  <c:v>28</c:v>
                </c:pt>
              </c:numCache>
            </c:numRef>
          </c:xVal>
          <c:yVal>
            <c:numRef>
              <c:f>[Gabint.xlsx]Sheet2!$G$11:$G$16</c:f>
              <c:numCache>
                <c:formatCode>0.00</c:formatCode>
                <c:ptCount val="6"/>
                <c:pt idx="0">
                  <c:v>7.0209999999999999</c:v>
                </c:pt>
                <c:pt idx="1">
                  <c:v>9.3290000000000006</c:v>
                </c:pt>
                <c:pt idx="2">
                  <c:v>11.773</c:v>
                </c:pt>
                <c:pt idx="3">
                  <c:v>15.388999999999999</c:v>
                </c:pt>
                <c:pt idx="4" formatCode="0.0">
                  <c:v>16.395</c:v>
                </c:pt>
                <c:pt idx="5" formatCode="0.0">
                  <c:v>18.773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5C8E-4138-8671-60BEE9795A61}"/>
            </c:ext>
          </c:extLst>
        </c:ser>
        <c:ser>
          <c:idx val="4"/>
          <c:order val="4"/>
          <c:tx>
            <c:strRef>
              <c:f>[Gabint.xlsx]Sheet2!$H$4</c:f>
              <c:strCache>
                <c:ptCount val="1"/>
                <c:pt idx="0">
                  <c:v>MQKCl</c:v>
                </c:pt>
              </c:strCache>
            </c:strRef>
          </c:tx>
          <c:spPr>
            <a:ln w="19050">
              <a:noFill/>
            </a:ln>
          </c:spPr>
          <c:marker>
            <c:symbol val="square"/>
            <c:size val="5"/>
            <c:spPr>
              <a:solidFill>
                <a:srgbClr val="00B0F0"/>
              </a:solidFill>
              <a:ln>
                <a:solidFill>
                  <a:srgbClr val="00B0F0"/>
                </a:solidFill>
              </a:ln>
            </c:spPr>
          </c:marker>
          <c:xVal>
            <c:numRef>
              <c:f>[Gabint.xlsx]Sheet2!$B$11:$B$16</c:f>
              <c:numCache>
                <c:formatCode>General</c:formatCode>
                <c:ptCount val="6"/>
                <c:pt idx="0">
                  <c:v>1</c:v>
                </c:pt>
                <c:pt idx="1">
                  <c:v>3</c:v>
                </c:pt>
                <c:pt idx="2">
                  <c:v>7</c:v>
                </c:pt>
                <c:pt idx="3">
                  <c:v>14</c:v>
                </c:pt>
                <c:pt idx="4">
                  <c:v>21</c:v>
                </c:pt>
                <c:pt idx="5">
                  <c:v>28</c:v>
                </c:pt>
              </c:numCache>
            </c:numRef>
          </c:xVal>
          <c:yVal>
            <c:numRef>
              <c:f>[Gabint.xlsx]Sheet2!$H$11:$H$16</c:f>
              <c:numCache>
                <c:formatCode>0.00</c:formatCode>
                <c:ptCount val="6"/>
                <c:pt idx="0">
                  <c:v>21.684999999999999</c:v>
                </c:pt>
                <c:pt idx="1">
                  <c:v>26.4</c:v>
                </c:pt>
                <c:pt idx="2">
                  <c:v>34.619</c:v>
                </c:pt>
                <c:pt idx="3">
                  <c:v>41.476999999999997</c:v>
                </c:pt>
                <c:pt idx="4" formatCode="0.0">
                  <c:v>42.225000000000001</c:v>
                </c:pt>
                <c:pt idx="5" formatCode="0.0">
                  <c:v>47.893000000000001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5C8E-4138-8671-60BEE9795A61}"/>
            </c:ext>
          </c:extLst>
        </c:ser>
        <c:ser>
          <c:idx val="5"/>
          <c:order val="5"/>
          <c:tx>
            <c:strRef>
              <c:f>[Gabint.xlsx]Sheet2!$I$4</c:f>
              <c:strCache>
                <c:ptCount val="1"/>
                <c:pt idx="0">
                  <c:v>MQCCl </c:v>
                </c:pt>
              </c:strCache>
            </c:strRef>
          </c:tx>
          <c:spPr>
            <a:ln w="19050">
              <a:noFill/>
            </a:ln>
          </c:spPr>
          <c:marker>
            <c:symbol val="circle"/>
            <c:size val="5"/>
            <c:spPr>
              <a:solidFill>
                <a:srgbClr val="00B0F0"/>
              </a:solidFill>
              <a:ln>
                <a:solidFill>
                  <a:srgbClr val="00B0F0"/>
                </a:solidFill>
              </a:ln>
            </c:spPr>
          </c:marker>
          <c:xVal>
            <c:numRef>
              <c:f>[Gabint.xlsx]Sheet2!$B$11:$B$16</c:f>
              <c:numCache>
                <c:formatCode>General</c:formatCode>
                <c:ptCount val="6"/>
                <c:pt idx="0">
                  <c:v>1</c:v>
                </c:pt>
                <c:pt idx="1">
                  <c:v>3</c:v>
                </c:pt>
                <c:pt idx="2">
                  <c:v>7</c:v>
                </c:pt>
                <c:pt idx="3">
                  <c:v>14</c:v>
                </c:pt>
                <c:pt idx="4">
                  <c:v>21</c:v>
                </c:pt>
                <c:pt idx="5">
                  <c:v>28</c:v>
                </c:pt>
              </c:numCache>
            </c:numRef>
          </c:xVal>
          <c:yVal>
            <c:numRef>
              <c:f>[Gabint.xlsx]Sheet2!$I$11:$I$16</c:f>
              <c:numCache>
                <c:formatCode>0.00</c:formatCode>
                <c:ptCount val="6"/>
                <c:pt idx="0">
                  <c:v>16.661999999999999</c:v>
                </c:pt>
                <c:pt idx="1">
                  <c:v>18.96</c:v>
                </c:pt>
                <c:pt idx="2">
                  <c:v>24.815999999999999</c:v>
                </c:pt>
                <c:pt idx="3">
                  <c:v>32.133000000000003</c:v>
                </c:pt>
                <c:pt idx="4" formatCode="0.0">
                  <c:v>34.274000000000001</c:v>
                </c:pt>
                <c:pt idx="5" formatCode="0.0">
                  <c:v>37.588999999999999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5C8E-4138-8671-60BEE9795A61}"/>
            </c:ext>
          </c:extLst>
        </c:ser>
        <c:ser>
          <c:idx val="6"/>
          <c:order val="6"/>
          <c:tx>
            <c:strRef>
              <c:f>[Gabint.xlsx]Sheet2!$K$4</c:f>
              <c:strCache>
                <c:ptCount val="1"/>
                <c:pt idx="0">
                  <c:v>HCDI</c:v>
                </c:pt>
              </c:strCache>
            </c:strRef>
          </c:tx>
          <c:spPr>
            <a:ln w="19050">
              <a:noFill/>
            </a:ln>
          </c:spPr>
          <c:marker>
            <c:symbol val="triangle"/>
            <c:size val="5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[Gabint.xlsx]Sheet2!$B$11:$B$16</c:f>
              <c:numCache>
                <c:formatCode>General</c:formatCode>
                <c:ptCount val="6"/>
                <c:pt idx="0">
                  <c:v>1</c:v>
                </c:pt>
                <c:pt idx="1">
                  <c:v>3</c:v>
                </c:pt>
                <c:pt idx="2">
                  <c:v>7</c:v>
                </c:pt>
                <c:pt idx="3">
                  <c:v>14</c:v>
                </c:pt>
                <c:pt idx="4">
                  <c:v>21</c:v>
                </c:pt>
                <c:pt idx="5">
                  <c:v>28</c:v>
                </c:pt>
              </c:numCache>
            </c:numRef>
          </c:xVal>
          <c:yVal>
            <c:numRef>
              <c:f>[Gabint.xlsx]Sheet2!$K$11:$K$16</c:f>
              <c:numCache>
                <c:formatCode>0.00</c:formatCode>
                <c:ptCount val="6"/>
                <c:pt idx="0">
                  <c:v>7.5190000000000001</c:v>
                </c:pt>
                <c:pt idx="1">
                  <c:v>8.9320000000000004</c:v>
                </c:pt>
                <c:pt idx="2">
                  <c:v>9.7360000000000007</c:v>
                </c:pt>
                <c:pt idx="3">
                  <c:v>11.628</c:v>
                </c:pt>
                <c:pt idx="4" formatCode="0.0">
                  <c:v>12.254</c:v>
                </c:pt>
                <c:pt idx="5" formatCode="0.0">
                  <c:v>13.523999999999999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5C8E-4138-8671-60BEE9795A61}"/>
            </c:ext>
          </c:extLst>
        </c:ser>
        <c:ser>
          <c:idx val="7"/>
          <c:order val="7"/>
          <c:tx>
            <c:strRef>
              <c:f>[Gabint.xlsx]Sheet2!$L$4</c:f>
              <c:strCache>
                <c:ptCount val="1"/>
                <c:pt idx="0">
                  <c:v>HCKCl</c:v>
                </c:pt>
              </c:strCache>
            </c:strRef>
          </c:tx>
          <c:spPr>
            <a:ln w="19050">
              <a:noFill/>
            </a:ln>
          </c:spPr>
          <c:marker>
            <c:symbol val="square"/>
            <c:size val="5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[Gabint.xlsx]Sheet2!$B$11:$B$16</c:f>
              <c:numCache>
                <c:formatCode>General</c:formatCode>
                <c:ptCount val="6"/>
                <c:pt idx="0">
                  <c:v>1</c:v>
                </c:pt>
                <c:pt idx="1">
                  <c:v>3</c:v>
                </c:pt>
                <c:pt idx="2">
                  <c:v>7</c:v>
                </c:pt>
                <c:pt idx="3">
                  <c:v>14</c:v>
                </c:pt>
                <c:pt idx="4">
                  <c:v>21</c:v>
                </c:pt>
                <c:pt idx="5">
                  <c:v>28</c:v>
                </c:pt>
              </c:numCache>
            </c:numRef>
          </c:xVal>
          <c:yVal>
            <c:numRef>
              <c:f>[Gabint.xlsx]Sheet2!$L$11:$L$16</c:f>
              <c:numCache>
                <c:formatCode>0.00</c:formatCode>
                <c:ptCount val="6"/>
                <c:pt idx="0">
                  <c:v>21.866</c:v>
                </c:pt>
                <c:pt idx="1">
                  <c:v>25.744</c:v>
                </c:pt>
                <c:pt idx="2">
                  <c:v>32.195999999999998</c:v>
                </c:pt>
                <c:pt idx="3">
                  <c:v>37.787999999999997</c:v>
                </c:pt>
                <c:pt idx="4" formatCode="0.0">
                  <c:v>37.018000000000001</c:v>
                </c:pt>
                <c:pt idx="5" formatCode="0.0">
                  <c:v>39.691000000000003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7-5C8E-4138-8671-60BEE9795A61}"/>
            </c:ext>
          </c:extLst>
        </c:ser>
        <c:ser>
          <c:idx val="8"/>
          <c:order val="8"/>
          <c:tx>
            <c:strRef>
              <c:f>[Gabint.xlsx]Sheet2!$M$4</c:f>
              <c:strCache>
                <c:ptCount val="1"/>
                <c:pt idx="0">
                  <c:v>HCCCl</c:v>
                </c:pt>
              </c:strCache>
            </c:strRef>
          </c:tx>
          <c:spPr>
            <a:ln w="19050">
              <a:noFill/>
            </a:ln>
          </c:spPr>
          <c:marker>
            <c:symbol val="circle"/>
            <c:size val="5"/>
            <c:spPr>
              <a:solidFill>
                <a:schemeClr val="tx1"/>
              </a:solidFill>
              <a:ln>
                <a:solidFill>
                  <a:sysClr val="windowText" lastClr="000000"/>
                </a:solidFill>
              </a:ln>
            </c:spPr>
          </c:marker>
          <c:xVal>
            <c:numRef>
              <c:f>[Gabint.xlsx]Sheet2!$B$11:$B$16</c:f>
              <c:numCache>
                <c:formatCode>General</c:formatCode>
                <c:ptCount val="6"/>
                <c:pt idx="0">
                  <c:v>1</c:v>
                </c:pt>
                <c:pt idx="1">
                  <c:v>3</c:v>
                </c:pt>
                <c:pt idx="2">
                  <c:v>7</c:v>
                </c:pt>
                <c:pt idx="3">
                  <c:v>14</c:v>
                </c:pt>
                <c:pt idx="4">
                  <c:v>21</c:v>
                </c:pt>
                <c:pt idx="5">
                  <c:v>28</c:v>
                </c:pt>
              </c:numCache>
            </c:numRef>
          </c:xVal>
          <c:yVal>
            <c:numRef>
              <c:f>[Gabint.xlsx]Sheet2!$M$11:$M$16</c:f>
              <c:numCache>
                <c:formatCode>0.00</c:formatCode>
                <c:ptCount val="6"/>
                <c:pt idx="0">
                  <c:v>16.268999999999998</c:v>
                </c:pt>
                <c:pt idx="1">
                  <c:v>17.856000000000002</c:v>
                </c:pt>
                <c:pt idx="2">
                  <c:v>21.344000000000001</c:v>
                </c:pt>
                <c:pt idx="3">
                  <c:v>25.661000000000001</c:v>
                </c:pt>
                <c:pt idx="4" formatCode="0.0">
                  <c:v>26.491</c:v>
                </c:pt>
                <c:pt idx="5" formatCode="0.0">
                  <c:v>28.181999999999999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8-5C8E-4138-8671-60BEE9795A6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6273352"/>
        <c:axId val="206277848"/>
      </c:scatterChart>
      <c:valAx>
        <c:axId val="206273352"/>
        <c:scaling>
          <c:orientation val="minMax"/>
        </c:scaling>
        <c:delete val="0"/>
        <c:axPos val="b"/>
        <c:majorGridlines>
          <c:spPr>
            <a:ln>
              <a:solidFill>
                <a:schemeClr val="accent2">
                  <a:lumMod val="60000"/>
                  <a:lumOff val="40000"/>
                </a:schemeClr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 dirty="0">
                    <a:latin typeface="Georgia" panose="02040502050405020303" pitchFamily="18" charset="0"/>
                  </a:rPr>
                  <a:t>Days</a:t>
                </a:r>
              </a:p>
            </c:rich>
          </c:tx>
          <c:layout>
            <c:manualLayout>
              <c:xMode val="edge"/>
              <c:yMode val="edge"/>
              <c:x val="0.50895802143070468"/>
              <c:y val="0.85629143709859545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206277848"/>
        <c:crosses val="autoZero"/>
        <c:crossBetween val="midCat"/>
      </c:valAx>
      <c:valAx>
        <c:axId val="206277848"/>
        <c:scaling>
          <c:orientation val="minMax"/>
          <c:max val="50"/>
          <c:min val="5"/>
        </c:scaling>
        <c:delete val="0"/>
        <c:axPos val="l"/>
        <c:majorGridlines>
          <c:spPr>
            <a:ln>
              <a:solidFill>
                <a:schemeClr val="accent2">
                  <a:lumMod val="60000"/>
                  <a:lumOff val="40000"/>
                </a:schemeClr>
              </a:solidFill>
            </a:ln>
          </c:spPr>
        </c:majorGridlines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 dirty="0" err="1">
                    <a:latin typeface="Georgia" panose="02040502050405020303" pitchFamily="18" charset="0"/>
                  </a:rPr>
                  <a:t>Ca</a:t>
                </a:r>
                <a:r>
                  <a:rPr lang="en-US" sz="1200" dirty="0">
                    <a:latin typeface="Georgia" panose="02040502050405020303" pitchFamily="18" charset="0"/>
                  </a:rPr>
                  <a:t> (ppm)</a:t>
                </a:r>
              </a:p>
            </c:rich>
          </c:tx>
          <c:layout>
            <c:manualLayout>
              <c:xMode val="edge"/>
              <c:yMode val="edge"/>
              <c:x val="5.7689444991564379E-2"/>
              <c:y val="0.37073110568987644"/>
            </c:manualLayout>
          </c:layout>
          <c:overlay val="0"/>
        </c:title>
        <c:numFmt formatCode="0" sourceLinked="0"/>
        <c:majorTickMark val="out"/>
        <c:minorTickMark val="none"/>
        <c:tickLblPos val="nextTo"/>
        <c:crossAx val="206273352"/>
        <c:crosses val="autoZero"/>
        <c:crossBetween val="midCat"/>
        <c:majorUnit val="5"/>
        <c:minorUnit val="4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800" dirty="0">
                <a:latin typeface="Georgia" panose="02040502050405020303" pitchFamily="18" charset="0"/>
              </a:rPr>
              <a:t>Si-Rich Minerals Dissolution by Rock Type and HFF</a:t>
            </a:r>
          </a:p>
        </c:rich>
      </c:tx>
      <c:layout>
        <c:manualLayout>
          <c:xMode val="edge"/>
          <c:yMode val="edge"/>
          <c:x val="0.14309497999260487"/>
          <c:y val="3.6359308770560352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0707260410503444"/>
          <c:y val="0.15729905142113979"/>
          <c:w val="0.84381954144923499"/>
          <c:h val="0.61525426259050342"/>
        </c:manualLayout>
      </c:layout>
      <c:scatterChart>
        <c:scatterStyle val="lineMarker"/>
        <c:varyColors val="0"/>
        <c:ser>
          <c:idx val="0"/>
          <c:order val="0"/>
          <c:tx>
            <c:strRef>
              <c:f>[Gabint.xlsx]Sheet2!$C$4</c:f>
              <c:strCache>
                <c:ptCount val="1"/>
                <c:pt idx="0">
                  <c:v>HQDI </c:v>
                </c:pt>
              </c:strCache>
            </c:strRef>
          </c:tx>
          <c:spPr>
            <a:ln w="19050">
              <a:noFill/>
            </a:ln>
          </c:spPr>
          <c:marker>
            <c:symbol val="triangle"/>
            <c:size val="5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xVal>
            <c:numRef>
              <c:f>[Gabint.xlsx]Sheet2!$B$53:$B$58</c:f>
              <c:numCache>
                <c:formatCode>General</c:formatCode>
                <c:ptCount val="6"/>
                <c:pt idx="0">
                  <c:v>1</c:v>
                </c:pt>
                <c:pt idx="1">
                  <c:v>3</c:v>
                </c:pt>
                <c:pt idx="2">
                  <c:v>7</c:v>
                </c:pt>
                <c:pt idx="3">
                  <c:v>14</c:v>
                </c:pt>
                <c:pt idx="4">
                  <c:v>21</c:v>
                </c:pt>
                <c:pt idx="5">
                  <c:v>28</c:v>
                </c:pt>
              </c:numCache>
            </c:numRef>
          </c:xVal>
          <c:yVal>
            <c:numRef>
              <c:f>[Gabint.xlsx]Sheet2!$C$53:$C$58</c:f>
              <c:numCache>
                <c:formatCode>0.00</c:formatCode>
                <c:ptCount val="6"/>
                <c:pt idx="0">
                  <c:v>11.162000000000001</c:v>
                </c:pt>
                <c:pt idx="1">
                  <c:v>17.571999999999999</c:v>
                </c:pt>
                <c:pt idx="2">
                  <c:v>28.858000000000001</c:v>
                </c:pt>
                <c:pt idx="3">
                  <c:v>42.587000000000003</c:v>
                </c:pt>
                <c:pt idx="4" formatCode="0.0">
                  <c:v>53.55</c:v>
                </c:pt>
                <c:pt idx="5">
                  <c:v>58.744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A806-4185-9EE0-588199BF1866}"/>
            </c:ext>
          </c:extLst>
        </c:ser>
        <c:ser>
          <c:idx val="1"/>
          <c:order val="1"/>
          <c:tx>
            <c:strRef>
              <c:f>[Gabint.xlsx]Sheet2!$D$4</c:f>
              <c:strCache>
                <c:ptCount val="1"/>
                <c:pt idx="0">
                  <c:v>HQKCl </c:v>
                </c:pt>
              </c:strCache>
            </c:strRef>
          </c:tx>
          <c:spPr>
            <a:ln w="19050">
              <a:noFill/>
            </a:ln>
          </c:spPr>
          <c:marker>
            <c:symbol val="square"/>
            <c:size val="5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xVal>
            <c:numRef>
              <c:f>[Gabint.xlsx]Sheet2!$B$53:$B$58</c:f>
              <c:numCache>
                <c:formatCode>General</c:formatCode>
                <c:ptCount val="6"/>
                <c:pt idx="0">
                  <c:v>1</c:v>
                </c:pt>
                <c:pt idx="1">
                  <c:v>3</c:v>
                </c:pt>
                <c:pt idx="2">
                  <c:v>7</c:v>
                </c:pt>
                <c:pt idx="3">
                  <c:v>14</c:v>
                </c:pt>
                <c:pt idx="4">
                  <c:v>21</c:v>
                </c:pt>
                <c:pt idx="5">
                  <c:v>28</c:v>
                </c:pt>
              </c:numCache>
            </c:numRef>
          </c:xVal>
          <c:yVal>
            <c:numRef>
              <c:f>[Gabint.xlsx]Sheet2!$D$53:$D$58</c:f>
              <c:numCache>
                <c:formatCode>0.00</c:formatCode>
                <c:ptCount val="6"/>
                <c:pt idx="0">
                  <c:v>8.9450000000000003</c:v>
                </c:pt>
                <c:pt idx="1">
                  <c:v>39.145000000000003</c:v>
                </c:pt>
                <c:pt idx="2">
                  <c:v>83.152000000000001</c:v>
                </c:pt>
                <c:pt idx="3">
                  <c:v>93.718000000000004</c:v>
                </c:pt>
                <c:pt idx="4" formatCode="0.0">
                  <c:v>105.209</c:v>
                </c:pt>
                <c:pt idx="5">
                  <c:v>101.16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A806-4185-9EE0-588199BF1866}"/>
            </c:ext>
          </c:extLst>
        </c:ser>
        <c:ser>
          <c:idx val="2"/>
          <c:order val="2"/>
          <c:tx>
            <c:strRef>
              <c:f>[Gabint.xlsx]Sheet2!$E$4</c:f>
              <c:strCache>
                <c:ptCount val="1"/>
                <c:pt idx="0">
                  <c:v>HQCCl</c:v>
                </c:pt>
              </c:strCache>
            </c:strRef>
          </c:tx>
          <c:spPr>
            <a:ln w="19050">
              <a:noFill/>
            </a:ln>
          </c:spPr>
          <c:marker>
            <c:symbol val="circle"/>
            <c:size val="5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xVal>
            <c:numRef>
              <c:f>[Gabint.xlsx]Sheet2!$B$53:$B$58</c:f>
              <c:numCache>
                <c:formatCode>General</c:formatCode>
                <c:ptCount val="6"/>
                <c:pt idx="0">
                  <c:v>1</c:v>
                </c:pt>
                <c:pt idx="1">
                  <c:v>3</c:v>
                </c:pt>
                <c:pt idx="2">
                  <c:v>7</c:v>
                </c:pt>
                <c:pt idx="3">
                  <c:v>14</c:v>
                </c:pt>
                <c:pt idx="4">
                  <c:v>21</c:v>
                </c:pt>
                <c:pt idx="5">
                  <c:v>28</c:v>
                </c:pt>
              </c:numCache>
            </c:numRef>
          </c:xVal>
          <c:yVal>
            <c:numRef>
              <c:f>[Gabint.xlsx]Sheet2!$E$53:$E$58</c:f>
              <c:numCache>
                <c:formatCode>0.00</c:formatCode>
                <c:ptCount val="6"/>
                <c:pt idx="0">
                  <c:v>7.6449999999999996</c:v>
                </c:pt>
                <c:pt idx="1">
                  <c:v>15.315</c:v>
                </c:pt>
                <c:pt idx="2">
                  <c:v>27.753</c:v>
                </c:pt>
                <c:pt idx="3">
                  <c:v>41.418999999999997</c:v>
                </c:pt>
                <c:pt idx="4" formatCode="0.0">
                  <c:v>54.326000000000001</c:v>
                </c:pt>
                <c:pt idx="5">
                  <c:v>71.081999999999994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A806-4185-9EE0-588199BF1866}"/>
            </c:ext>
          </c:extLst>
        </c:ser>
        <c:ser>
          <c:idx val="3"/>
          <c:order val="3"/>
          <c:tx>
            <c:strRef>
              <c:f>[Gabint.xlsx]Sheet2!$G$4</c:f>
              <c:strCache>
                <c:ptCount val="1"/>
                <c:pt idx="0">
                  <c:v>MQDI</c:v>
                </c:pt>
              </c:strCache>
            </c:strRef>
          </c:tx>
          <c:spPr>
            <a:ln w="25400">
              <a:noFill/>
            </a:ln>
          </c:spPr>
          <c:marker>
            <c:symbol val="triangle"/>
            <c:size val="5"/>
            <c:spPr>
              <a:solidFill>
                <a:srgbClr val="00B0F0"/>
              </a:solidFill>
              <a:ln>
                <a:solidFill>
                  <a:srgbClr val="00B0F0"/>
                </a:solidFill>
              </a:ln>
            </c:spPr>
          </c:marker>
          <c:xVal>
            <c:numRef>
              <c:f>[Gabint.xlsx]Sheet2!$B$53:$B$58</c:f>
              <c:numCache>
                <c:formatCode>General</c:formatCode>
                <c:ptCount val="6"/>
                <c:pt idx="0">
                  <c:v>1</c:v>
                </c:pt>
                <c:pt idx="1">
                  <c:v>3</c:v>
                </c:pt>
                <c:pt idx="2">
                  <c:v>7</c:v>
                </c:pt>
                <c:pt idx="3">
                  <c:v>14</c:v>
                </c:pt>
                <c:pt idx="4">
                  <c:v>21</c:v>
                </c:pt>
                <c:pt idx="5">
                  <c:v>28</c:v>
                </c:pt>
              </c:numCache>
            </c:numRef>
          </c:xVal>
          <c:yVal>
            <c:numRef>
              <c:f>[Gabint.xlsx]Sheet2!$G$53:$G$58</c:f>
              <c:numCache>
                <c:formatCode>0.00</c:formatCode>
                <c:ptCount val="6"/>
                <c:pt idx="0">
                  <c:v>11.755000000000001</c:v>
                </c:pt>
                <c:pt idx="1">
                  <c:v>19.706</c:v>
                </c:pt>
                <c:pt idx="2">
                  <c:v>32.438000000000002</c:v>
                </c:pt>
                <c:pt idx="3">
                  <c:v>48.912999999999997</c:v>
                </c:pt>
                <c:pt idx="4" formatCode="0.0">
                  <c:v>59.670999999999999</c:v>
                </c:pt>
                <c:pt idx="5">
                  <c:v>61.841999999999999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A806-4185-9EE0-588199BF1866}"/>
            </c:ext>
          </c:extLst>
        </c:ser>
        <c:ser>
          <c:idx val="4"/>
          <c:order val="4"/>
          <c:tx>
            <c:strRef>
              <c:f>[Gabint.xlsx]Sheet2!$H$4</c:f>
              <c:strCache>
                <c:ptCount val="1"/>
                <c:pt idx="0">
                  <c:v>MQKCl</c:v>
                </c:pt>
              </c:strCache>
            </c:strRef>
          </c:tx>
          <c:spPr>
            <a:ln w="19050">
              <a:noFill/>
            </a:ln>
          </c:spPr>
          <c:marker>
            <c:symbol val="square"/>
            <c:size val="5"/>
            <c:spPr>
              <a:solidFill>
                <a:srgbClr val="00B0F0"/>
              </a:solidFill>
              <a:ln>
                <a:solidFill>
                  <a:srgbClr val="00B0F0"/>
                </a:solidFill>
              </a:ln>
            </c:spPr>
          </c:marker>
          <c:xVal>
            <c:numRef>
              <c:f>[Gabint.xlsx]Sheet2!$B$53:$B$58</c:f>
              <c:numCache>
                <c:formatCode>General</c:formatCode>
                <c:ptCount val="6"/>
                <c:pt idx="0">
                  <c:v>1</c:v>
                </c:pt>
                <c:pt idx="1">
                  <c:v>3</c:v>
                </c:pt>
                <c:pt idx="2">
                  <c:v>7</c:v>
                </c:pt>
                <c:pt idx="3">
                  <c:v>14</c:v>
                </c:pt>
                <c:pt idx="4">
                  <c:v>21</c:v>
                </c:pt>
                <c:pt idx="5">
                  <c:v>28</c:v>
                </c:pt>
              </c:numCache>
            </c:numRef>
          </c:xVal>
          <c:yVal>
            <c:numRef>
              <c:f>[Gabint.xlsx]Sheet2!$H$53:$H$58</c:f>
              <c:numCache>
                <c:formatCode>0.00</c:formatCode>
                <c:ptCount val="6"/>
                <c:pt idx="0">
                  <c:v>8.6120000000000001</c:v>
                </c:pt>
                <c:pt idx="1">
                  <c:v>37.381</c:v>
                </c:pt>
                <c:pt idx="2">
                  <c:v>82.951999999999998</c:v>
                </c:pt>
                <c:pt idx="3">
                  <c:v>95.781999999999996</c:v>
                </c:pt>
                <c:pt idx="4" formatCode="0.0">
                  <c:v>107.321</c:v>
                </c:pt>
                <c:pt idx="5">
                  <c:v>103.428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A806-4185-9EE0-588199BF1866}"/>
            </c:ext>
          </c:extLst>
        </c:ser>
        <c:ser>
          <c:idx val="5"/>
          <c:order val="5"/>
          <c:tx>
            <c:strRef>
              <c:f>[Gabint.xlsx]Sheet2!$I$4</c:f>
              <c:strCache>
                <c:ptCount val="1"/>
                <c:pt idx="0">
                  <c:v>MQCCl </c:v>
                </c:pt>
              </c:strCache>
            </c:strRef>
          </c:tx>
          <c:spPr>
            <a:ln w="19050">
              <a:noFill/>
            </a:ln>
          </c:spPr>
          <c:marker>
            <c:symbol val="circle"/>
            <c:size val="5"/>
            <c:spPr>
              <a:solidFill>
                <a:srgbClr val="00B0F0"/>
              </a:solidFill>
              <a:ln>
                <a:solidFill>
                  <a:srgbClr val="00B0F0"/>
                </a:solidFill>
              </a:ln>
            </c:spPr>
          </c:marker>
          <c:xVal>
            <c:numRef>
              <c:f>[Gabint.xlsx]Sheet2!$B$53:$B$58</c:f>
              <c:numCache>
                <c:formatCode>General</c:formatCode>
                <c:ptCount val="6"/>
                <c:pt idx="0">
                  <c:v>1</c:v>
                </c:pt>
                <c:pt idx="1">
                  <c:v>3</c:v>
                </c:pt>
                <c:pt idx="2">
                  <c:v>7</c:v>
                </c:pt>
                <c:pt idx="3">
                  <c:v>14</c:v>
                </c:pt>
                <c:pt idx="4">
                  <c:v>21</c:v>
                </c:pt>
                <c:pt idx="5">
                  <c:v>28</c:v>
                </c:pt>
              </c:numCache>
            </c:numRef>
          </c:xVal>
          <c:yVal>
            <c:numRef>
              <c:f>[Gabint.xlsx]Sheet2!$I$53:$I$58</c:f>
              <c:numCache>
                <c:formatCode>0.00</c:formatCode>
                <c:ptCount val="6"/>
                <c:pt idx="0">
                  <c:v>7.8419999999999996</c:v>
                </c:pt>
                <c:pt idx="1">
                  <c:v>15.962999999999999</c:v>
                </c:pt>
                <c:pt idx="2">
                  <c:v>29.552</c:v>
                </c:pt>
                <c:pt idx="3">
                  <c:v>49.417999999999999</c:v>
                </c:pt>
                <c:pt idx="4" formatCode="0.0">
                  <c:v>72.323999999999998</c:v>
                </c:pt>
                <c:pt idx="5">
                  <c:v>90.150999999999996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A806-4185-9EE0-588199BF1866}"/>
            </c:ext>
          </c:extLst>
        </c:ser>
        <c:ser>
          <c:idx val="6"/>
          <c:order val="6"/>
          <c:tx>
            <c:strRef>
              <c:f>[Gabint.xlsx]Sheet2!$K$4</c:f>
              <c:strCache>
                <c:ptCount val="1"/>
                <c:pt idx="0">
                  <c:v>HCDI</c:v>
                </c:pt>
              </c:strCache>
            </c:strRef>
          </c:tx>
          <c:spPr>
            <a:ln w="19050">
              <a:noFill/>
            </a:ln>
          </c:spPr>
          <c:marker>
            <c:symbol val="triangle"/>
            <c:size val="5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[Gabint.xlsx]Sheet2!$B$53:$B$58</c:f>
              <c:numCache>
                <c:formatCode>General</c:formatCode>
                <c:ptCount val="6"/>
                <c:pt idx="0">
                  <c:v>1</c:v>
                </c:pt>
                <c:pt idx="1">
                  <c:v>3</c:v>
                </c:pt>
                <c:pt idx="2">
                  <c:v>7</c:v>
                </c:pt>
                <c:pt idx="3">
                  <c:v>14</c:v>
                </c:pt>
                <c:pt idx="4">
                  <c:v>21</c:v>
                </c:pt>
                <c:pt idx="5">
                  <c:v>28</c:v>
                </c:pt>
              </c:numCache>
            </c:numRef>
          </c:xVal>
          <c:yVal>
            <c:numRef>
              <c:f>[Gabint.xlsx]Sheet2!$K$53:$K$58</c:f>
              <c:numCache>
                <c:formatCode>0.00</c:formatCode>
                <c:ptCount val="6"/>
                <c:pt idx="0">
                  <c:v>11.048999999999999</c:v>
                </c:pt>
                <c:pt idx="1">
                  <c:v>18.635000000000002</c:v>
                </c:pt>
                <c:pt idx="2">
                  <c:v>32.503</c:v>
                </c:pt>
                <c:pt idx="3">
                  <c:v>47.219000000000001</c:v>
                </c:pt>
                <c:pt idx="4" formatCode="0.0">
                  <c:v>59.831000000000003</c:v>
                </c:pt>
                <c:pt idx="5">
                  <c:v>62.753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A806-4185-9EE0-588199BF1866}"/>
            </c:ext>
          </c:extLst>
        </c:ser>
        <c:ser>
          <c:idx val="7"/>
          <c:order val="7"/>
          <c:tx>
            <c:strRef>
              <c:f>[Gabint.xlsx]Sheet2!$L$4</c:f>
              <c:strCache>
                <c:ptCount val="1"/>
                <c:pt idx="0">
                  <c:v>HCKCl</c:v>
                </c:pt>
              </c:strCache>
            </c:strRef>
          </c:tx>
          <c:spPr>
            <a:ln w="19050">
              <a:noFill/>
            </a:ln>
          </c:spPr>
          <c:marker>
            <c:symbol val="square"/>
            <c:size val="5"/>
            <c:spPr>
              <a:solidFill>
                <a:schemeClr val="tx1"/>
              </a:solidFill>
              <a:ln>
                <a:solidFill>
                  <a:sysClr val="windowText" lastClr="000000"/>
                </a:solidFill>
              </a:ln>
            </c:spPr>
          </c:marker>
          <c:xVal>
            <c:numRef>
              <c:f>[Gabint.xlsx]Sheet2!$B$53:$B$58</c:f>
              <c:numCache>
                <c:formatCode>General</c:formatCode>
                <c:ptCount val="6"/>
                <c:pt idx="0">
                  <c:v>1</c:v>
                </c:pt>
                <c:pt idx="1">
                  <c:v>3</c:v>
                </c:pt>
                <c:pt idx="2">
                  <c:v>7</c:v>
                </c:pt>
                <c:pt idx="3">
                  <c:v>14</c:v>
                </c:pt>
                <c:pt idx="4">
                  <c:v>21</c:v>
                </c:pt>
                <c:pt idx="5">
                  <c:v>28</c:v>
                </c:pt>
              </c:numCache>
            </c:numRef>
          </c:xVal>
          <c:yVal>
            <c:numRef>
              <c:f>[Gabint.xlsx]Sheet2!$L$53:$L$58</c:f>
              <c:numCache>
                <c:formatCode>0.00</c:formatCode>
                <c:ptCount val="6"/>
                <c:pt idx="0">
                  <c:v>9.6</c:v>
                </c:pt>
                <c:pt idx="1">
                  <c:v>43.116999999999997</c:v>
                </c:pt>
                <c:pt idx="2">
                  <c:v>86.159000000000006</c:v>
                </c:pt>
                <c:pt idx="3">
                  <c:v>97.296000000000006</c:v>
                </c:pt>
                <c:pt idx="4" formatCode="0.0">
                  <c:v>108.41200000000001</c:v>
                </c:pt>
                <c:pt idx="5">
                  <c:v>106.759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7-A806-4185-9EE0-588199BF1866}"/>
            </c:ext>
          </c:extLst>
        </c:ser>
        <c:ser>
          <c:idx val="8"/>
          <c:order val="8"/>
          <c:tx>
            <c:strRef>
              <c:f>[Gabint.xlsx]Sheet2!$M$4</c:f>
              <c:strCache>
                <c:ptCount val="1"/>
                <c:pt idx="0">
                  <c:v>HCCCl</c:v>
                </c:pt>
              </c:strCache>
            </c:strRef>
          </c:tx>
          <c:spPr>
            <a:ln w="19050">
              <a:noFill/>
            </a:ln>
          </c:spPr>
          <c:marker>
            <c:symbol val="circle"/>
            <c:size val="5"/>
            <c:spPr>
              <a:solidFill>
                <a:schemeClr val="tx1"/>
              </a:solidFill>
              <a:ln>
                <a:solidFill>
                  <a:sysClr val="windowText" lastClr="000000"/>
                </a:solidFill>
              </a:ln>
            </c:spPr>
          </c:marker>
          <c:xVal>
            <c:numRef>
              <c:f>[Gabint.xlsx]Sheet2!$B$53:$B$58</c:f>
              <c:numCache>
                <c:formatCode>General</c:formatCode>
                <c:ptCount val="6"/>
                <c:pt idx="0">
                  <c:v>1</c:v>
                </c:pt>
                <c:pt idx="1">
                  <c:v>3</c:v>
                </c:pt>
                <c:pt idx="2">
                  <c:v>7</c:v>
                </c:pt>
                <c:pt idx="3">
                  <c:v>14</c:v>
                </c:pt>
                <c:pt idx="4">
                  <c:v>21</c:v>
                </c:pt>
                <c:pt idx="5">
                  <c:v>28</c:v>
                </c:pt>
              </c:numCache>
            </c:numRef>
          </c:xVal>
          <c:yVal>
            <c:numRef>
              <c:f>[Gabint.xlsx]Sheet2!$M$53:$M$58</c:f>
              <c:numCache>
                <c:formatCode>0.00</c:formatCode>
                <c:ptCount val="6"/>
                <c:pt idx="0">
                  <c:v>7.5090000000000003</c:v>
                </c:pt>
                <c:pt idx="1">
                  <c:v>15.018000000000001</c:v>
                </c:pt>
                <c:pt idx="2">
                  <c:v>26.411000000000001</c:v>
                </c:pt>
                <c:pt idx="3">
                  <c:v>42.295000000000002</c:v>
                </c:pt>
                <c:pt idx="4" formatCode="0.0">
                  <c:v>55.956000000000003</c:v>
                </c:pt>
                <c:pt idx="5">
                  <c:v>76.376000000000005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8-A806-4185-9EE0-588199BF186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4288432"/>
        <c:axId val="204295096"/>
      </c:scatterChart>
      <c:valAx>
        <c:axId val="204288432"/>
        <c:scaling>
          <c:orientation val="minMax"/>
        </c:scaling>
        <c:delete val="0"/>
        <c:axPos val="b"/>
        <c:majorGridlines>
          <c:spPr>
            <a:ln>
              <a:solidFill>
                <a:schemeClr val="accent2">
                  <a:lumMod val="40000"/>
                  <a:lumOff val="60000"/>
                </a:schemeClr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 sz="1400" dirty="0"/>
                  <a:t>Days</a:t>
                </a:r>
              </a:p>
            </c:rich>
          </c:tx>
          <c:layout>
            <c:manualLayout>
              <c:xMode val="edge"/>
              <c:yMode val="edge"/>
              <c:x val="0.47183024322602751"/>
              <c:y val="0.8061355278833334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204295096"/>
        <c:crosses val="autoZero"/>
        <c:crossBetween val="midCat"/>
      </c:valAx>
      <c:valAx>
        <c:axId val="204295096"/>
        <c:scaling>
          <c:orientation val="minMax"/>
          <c:max val="110"/>
          <c:min val="5"/>
        </c:scaling>
        <c:delete val="0"/>
        <c:axPos val="l"/>
        <c:majorGridlines>
          <c:spPr>
            <a:ln>
              <a:solidFill>
                <a:schemeClr val="accent2">
                  <a:lumMod val="40000"/>
                  <a:lumOff val="60000"/>
                </a:schemeClr>
              </a:solidFill>
            </a:ln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sz="1400" dirty="0"/>
                  <a:t>Si (ppm</a:t>
                </a:r>
                <a:r>
                  <a:rPr lang="en-US" dirty="0"/>
                  <a:t>)</a:t>
                </a:r>
              </a:p>
            </c:rich>
          </c:tx>
          <c:overlay val="0"/>
        </c:title>
        <c:numFmt formatCode="0" sourceLinked="0"/>
        <c:majorTickMark val="out"/>
        <c:minorTickMark val="none"/>
        <c:tickLblPos val="nextTo"/>
        <c:crossAx val="204288432"/>
        <c:crosses val="autoZero"/>
        <c:crossBetween val="midCat"/>
        <c:majorUnit val="20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800" dirty="0">
                <a:latin typeface="Georgia" panose="02040502050405020303" pitchFamily="18" charset="0"/>
              </a:rPr>
              <a:t>Al-Rich Minerals Dissolution by Rock</a:t>
            </a:r>
            <a:r>
              <a:rPr lang="en-US" sz="1800" baseline="0" dirty="0">
                <a:latin typeface="Georgia" panose="02040502050405020303" pitchFamily="18" charset="0"/>
              </a:rPr>
              <a:t> Type and HFF</a:t>
            </a:r>
            <a:endParaRPr lang="en-US" sz="1800" dirty="0">
              <a:latin typeface="Georgia" panose="02040502050405020303" pitchFamily="18" charset="0"/>
            </a:endParaRPr>
          </a:p>
        </c:rich>
      </c:tx>
      <c:layout>
        <c:manualLayout>
          <c:xMode val="edge"/>
          <c:yMode val="edge"/>
          <c:x val="0.14136709795178248"/>
          <c:y val="3.2689510255754971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8.3429385081747826E-2"/>
          <c:y val="0.14871697531411221"/>
          <c:w val="0.86802957948569959"/>
          <c:h val="0.63001050645776491"/>
        </c:manualLayout>
      </c:layout>
      <c:scatterChart>
        <c:scatterStyle val="lineMarker"/>
        <c:varyColors val="0"/>
        <c:ser>
          <c:idx val="1"/>
          <c:order val="1"/>
          <c:tx>
            <c:strRef>
              <c:f>[Gabint.xlsx]Sheet2!$D$4</c:f>
              <c:strCache>
                <c:ptCount val="1"/>
                <c:pt idx="0">
                  <c:v>HQKCl </c:v>
                </c:pt>
              </c:strCache>
            </c:strRef>
          </c:tx>
          <c:spPr>
            <a:ln w="19050">
              <a:noFill/>
            </a:ln>
          </c:spPr>
          <c:marker>
            <c:symbol val="square"/>
            <c:size val="5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xVal>
            <c:numRef>
              <c:f>[Gabint.xlsx]Sheet2!$B$47:$B$52</c:f>
              <c:numCache>
                <c:formatCode>General</c:formatCode>
                <c:ptCount val="6"/>
                <c:pt idx="0">
                  <c:v>1</c:v>
                </c:pt>
                <c:pt idx="1">
                  <c:v>3</c:v>
                </c:pt>
                <c:pt idx="2">
                  <c:v>7</c:v>
                </c:pt>
                <c:pt idx="3">
                  <c:v>14</c:v>
                </c:pt>
                <c:pt idx="4">
                  <c:v>21</c:v>
                </c:pt>
                <c:pt idx="5">
                  <c:v>28</c:v>
                </c:pt>
              </c:numCache>
            </c:numRef>
          </c:xVal>
          <c:yVal>
            <c:numRef>
              <c:f>[Gabint.xlsx]Sheet2!$D$47:$D$52</c:f>
              <c:numCache>
                <c:formatCode>0.00</c:formatCode>
                <c:ptCount val="6"/>
                <c:pt idx="0">
                  <c:v>0.13100000000000001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ADDC-4159-93AB-087120D6E836}"/>
            </c:ext>
          </c:extLst>
        </c:ser>
        <c:ser>
          <c:idx val="2"/>
          <c:order val="2"/>
          <c:tx>
            <c:strRef>
              <c:f>[Gabint.xlsx]Sheet2!$E$4</c:f>
              <c:strCache>
                <c:ptCount val="1"/>
                <c:pt idx="0">
                  <c:v>HQCCl</c:v>
                </c:pt>
              </c:strCache>
            </c:strRef>
          </c:tx>
          <c:spPr>
            <a:ln w="19050">
              <a:noFill/>
            </a:ln>
          </c:spPr>
          <c:marker>
            <c:symbol val="circle"/>
            <c:size val="5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xVal>
            <c:numRef>
              <c:f>[Gabint.xlsx]Sheet2!$B$47:$B$52</c:f>
              <c:numCache>
                <c:formatCode>General</c:formatCode>
                <c:ptCount val="6"/>
                <c:pt idx="0">
                  <c:v>1</c:v>
                </c:pt>
                <c:pt idx="1">
                  <c:v>3</c:v>
                </c:pt>
                <c:pt idx="2">
                  <c:v>7</c:v>
                </c:pt>
                <c:pt idx="3">
                  <c:v>14</c:v>
                </c:pt>
                <c:pt idx="4">
                  <c:v>21</c:v>
                </c:pt>
                <c:pt idx="5">
                  <c:v>28</c:v>
                </c:pt>
              </c:numCache>
            </c:numRef>
          </c:xVal>
          <c:yVal>
            <c:numRef>
              <c:f>[Gabint.xlsx]Sheet2!$E$47:$E$52</c:f>
              <c:numCache>
                <c:formatCode>0.00</c:formatCode>
                <c:ptCount val="6"/>
                <c:pt idx="0">
                  <c:v>0.52</c:v>
                </c:pt>
                <c:pt idx="1">
                  <c:v>0.35299999999999998</c:v>
                </c:pt>
                <c:pt idx="2">
                  <c:v>0.17799999999999999</c:v>
                </c:pt>
                <c:pt idx="3">
                  <c:v>0.19400000000000001</c:v>
                </c:pt>
                <c:pt idx="4">
                  <c:v>0.111</c:v>
                </c:pt>
                <c:pt idx="5">
                  <c:v>0.1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ADDC-4159-93AB-087120D6E836}"/>
            </c:ext>
          </c:extLst>
        </c:ser>
        <c:ser>
          <c:idx val="3"/>
          <c:order val="3"/>
          <c:tx>
            <c:strRef>
              <c:f>[Gabint.xlsx]Sheet2!$G$4</c:f>
              <c:strCache>
                <c:ptCount val="1"/>
                <c:pt idx="0">
                  <c:v>MQDI</c:v>
                </c:pt>
              </c:strCache>
            </c:strRef>
          </c:tx>
          <c:spPr>
            <a:ln w="19050">
              <a:noFill/>
            </a:ln>
          </c:spPr>
          <c:marker>
            <c:symbol val="triangle"/>
            <c:size val="5"/>
            <c:spPr>
              <a:solidFill>
                <a:srgbClr val="00B0F0"/>
              </a:solidFill>
              <a:ln>
                <a:solidFill>
                  <a:srgbClr val="00B0F0"/>
                </a:solidFill>
              </a:ln>
            </c:spPr>
          </c:marker>
          <c:xVal>
            <c:numRef>
              <c:f>[Gabint.xlsx]Sheet2!$B$47:$B$52</c:f>
              <c:numCache>
                <c:formatCode>General</c:formatCode>
                <c:ptCount val="6"/>
                <c:pt idx="0">
                  <c:v>1</c:v>
                </c:pt>
                <c:pt idx="1">
                  <c:v>3</c:v>
                </c:pt>
                <c:pt idx="2">
                  <c:v>7</c:v>
                </c:pt>
                <c:pt idx="3">
                  <c:v>14</c:v>
                </c:pt>
                <c:pt idx="4">
                  <c:v>21</c:v>
                </c:pt>
                <c:pt idx="5">
                  <c:v>28</c:v>
                </c:pt>
              </c:numCache>
            </c:numRef>
          </c:xVal>
          <c:yVal>
            <c:numRef>
              <c:f>[Gabint.xlsx]Sheet2!$G$47:$G$52</c:f>
              <c:numCache>
                <c:formatCode>0.00</c:formatCode>
                <c:ptCount val="6"/>
                <c:pt idx="0">
                  <c:v>0.441</c:v>
                </c:pt>
                <c:pt idx="1">
                  <c:v>0.315</c:v>
                </c:pt>
                <c:pt idx="2">
                  <c:v>0.16400000000000001</c:v>
                </c:pt>
                <c:pt idx="3">
                  <c:v>0.21099999999999999</c:v>
                </c:pt>
                <c:pt idx="4">
                  <c:v>0.123</c:v>
                </c:pt>
                <c:pt idx="5">
                  <c:v>0.191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ADDC-4159-93AB-087120D6E836}"/>
            </c:ext>
          </c:extLst>
        </c:ser>
        <c:ser>
          <c:idx val="4"/>
          <c:order val="4"/>
          <c:tx>
            <c:strRef>
              <c:f>[Gabint.xlsx]Sheet2!$H$4</c:f>
              <c:strCache>
                <c:ptCount val="1"/>
                <c:pt idx="0">
                  <c:v>MQKCl</c:v>
                </c:pt>
              </c:strCache>
            </c:strRef>
          </c:tx>
          <c:spPr>
            <a:ln w="19050">
              <a:noFill/>
            </a:ln>
          </c:spPr>
          <c:marker>
            <c:symbol val="square"/>
            <c:size val="5"/>
            <c:spPr>
              <a:solidFill>
                <a:srgbClr val="00B0F0"/>
              </a:solidFill>
              <a:ln>
                <a:solidFill>
                  <a:srgbClr val="00B0F0"/>
                </a:solidFill>
              </a:ln>
            </c:spPr>
          </c:marker>
          <c:xVal>
            <c:numRef>
              <c:f>[Gabint.xlsx]Sheet2!$B$47:$B$52</c:f>
              <c:numCache>
                <c:formatCode>General</c:formatCode>
                <c:ptCount val="6"/>
                <c:pt idx="0">
                  <c:v>1</c:v>
                </c:pt>
                <c:pt idx="1">
                  <c:v>3</c:v>
                </c:pt>
                <c:pt idx="2">
                  <c:v>7</c:v>
                </c:pt>
                <c:pt idx="3">
                  <c:v>14</c:v>
                </c:pt>
                <c:pt idx="4">
                  <c:v>21</c:v>
                </c:pt>
                <c:pt idx="5">
                  <c:v>28</c:v>
                </c:pt>
              </c:numCache>
            </c:numRef>
          </c:xVal>
          <c:yVal>
            <c:numRef>
              <c:f>[Gabint.xlsx]Sheet2!$H$47:$H$52</c:f>
              <c:numCache>
                <c:formatCode>0.00</c:formatCode>
                <c:ptCount val="6"/>
                <c:pt idx="0">
                  <c:v>0.121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ADDC-4159-93AB-087120D6E836}"/>
            </c:ext>
          </c:extLst>
        </c:ser>
        <c:ser>
          <c:idx val="5"/>
          <c:order val="5"/>
          <c:tx>
            <c:strRef>
              <c:f>[Gabint.xlsx]Sheet2!$I$4</c:f>
              <c:strCache>
                <c:ptCount val="1"/>
                <c:pt idx="0">
                  <c:v>MQCCl </c:v>
                </c:pt>
              </c:strCache>
            </c:strRef>
          </c:tx>
          <c:spPr>
            <a:ln w="19050">
              <a:noFill/>
            </a:ln>
          </c:spPr>
          <c:marker>
            <c:symbol val="circle"/>
            <c:size val="5"/>
            <c:spPr>
              <a:solidFill>
                <a:srgbClr val="00B0F0"/>
              </a:solidFill>
              <a:ln>
                <a:solidFill>
                  <a:srgbClr val="00B0F0"/>
                </a:solidFill>
              </a:ln>
            </c:spPr>
          </c:marker>
          <c:xVal>
            <c:numRef>
              <c:f>[Gabint.xlsx]Sheet2!$B$47:$B$52</c:f>
              <c:numCache>
                <c:formatCode>General</c:formatCode>
                <c:ptCount val="6"/>
                <c:pt idx="0">
                  <c:v>1</c:v>
                </c:pt>
                <c:pt idx="1">
                  <c:v>3</c:v>
                </c:pt>
                <c:pt idx="2">
                  <c:v>7</c:v>
                </c:pt>
                <c:pt idx="3">
                  <c:v>14</c:v>
                </c:pt>
                <c:pt idx="4">
                  <c:v>21</c:v>
                </c:pt>
                <c:pt idx="5">
                  <c:v>28</c:v>
                </c:pt>
              </c:numCache>
            </c:numRef>
          </c:xVal>
          <c:yVal>
            <c:numRef>
              <c:f>[Gabint.xlsx]Sheet2!$I$47:$I$52</c:f>
              <c:numCache>
                <c:formatCode>0.00</c:formatCode>
                <c:ptCount val="6"/>
                <c:pt idx="0">
                  <c:v>0.46899999999999997</c:v>
                </c:pt>
                <c:pt idx="1">
                  <c:v>0.315</c:v>
                </c:pt>
                <c:pt idx="2">
                  <c:v>0.14499999999999999</c:v>
                </c:pt>
                <c:pt idx="3">
                  <c:v>0.17799999999999999</c:v>
                </c:pt>
                <c:pt idx="4">
                  <c:v>0.04</c:v>
                </c:pt>
                <c:pt idx="5">
                  <c:v>4.1000000000000002E-2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ADDC-4159-93AB-087120D6E836}"/>
            </c:ext>
          </c:extLst>
        </c:ser>
        <c:ser>
          <c:idx val="6"/>
          <c:order val="6"/>
          <c:tx>
            <c:strRef>
              <c:f>[Gabint.xlsx]Sheet2!$K$4</c:f>
              <c:strCache>
                <c:ptCount val="1"/>
                <c:pt idx="0">
                  <c:v>HCDI</c:v>
                </c:pt>
              </c:strCache>
            </c:strRef>
          </c:tx>
          <c:spPr>
            <a:ln w="19050">
              <a:noFill/>
            </a:ln>
          </c:spPr>
          <c:marker>
            <c:symbol val="triangle"/>
            <c:size val="5"/>
            <c:spPr>
              <a:solidFill>
                <a:schemeClr val="tx1"/>
              </a:solidFill>
              <a:ln>
                <a:solidFill>
                  <a:sysClr val="windowText" lastClr="000000"/>
                </a:solidFill>
              </a:ln>
            </c:spPr>
          </c:marker>
          <c:xVal>
            <c:numRef>
              <c:f>[Gabint.xlsx]Sheet2!$B$47:$B$52</c:f>
              <c:numCache>
                <c:formatCode>General</c:formatCode>
                <c:ptCount val="6"/>
                <c:pt idx="0">
                  <c:v>1</c:v>
                </c:pt>
                <c:pt idx="1">
                  <c:v>3</c:v>
                </c:pt>
                <c:pt idx="2">
                  <c:v>7</c:v>
                </c:pt>
                <c:pt idx="3">
                  <c:v>14</c:v>
                </c:pt>
                <c:pt idx="4">
                  <c:v>21</c:v>
                </c:pt>
                <c:pt idx="5">
                  <c:v>28</c:v>
                </c:pt>
              </c:numCache>
            </c:numRef>
          </c:xVal>
          <c:yVal>
            <c:numRef>
              <c:f>[Gabint.xlsx]Sheet2!$K$47:$K$52</c:f>
              <c:numCache>
                <c:formatCode>0.00</c:formatCode>
                <c:ptCount val="6"/>
                <c:pt idx="0">
                  <c:v>0.42099999999999999</c:v>
                </c:pt>
                <c:pt idx="1">
                  <c:v>0.29899999999999999</c:v>
                </c:pt>
                <c:pt idx="2">
                  <c:v>0.22700000000000001</c:v>
                </c:pt>
                <c:pt idx="3">
                  <c:v>0.25600000000000001</c:v>
                </c:pt>
                <c:pt idx="4">
                  <c:v>0.17599999999999999</c:v>
                </c:pt>
                <c:pt idx="5">
                  <c:v>0.24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ADDC-4159-93AB-087120D6E836}"/>
            </c:ext>
          </c:extLst>
        </c:ser>
        <c:ser>
          <c:idx val="7"/>
          <c:order val="7"/>
          <c:tx>
            <c:strRef>
              <c:f>[Gabint.xlsx]Sheet2!$L$4</c:f>
              <c:strCache>
                <c:ptCount val="1"/>
                <c:pt idx="0">
                  <c:v>HCKCl</c:v>
                </c:pt>
              </c:strCache>
            </c:strRef>
          </c:tx>
          <c:spPr>
            <a:ln w="19050">
              <a:noFill/>
            </a:ln>
          </c:spPr>
          <c:marker>
            <c:symbol val="square"/>
            <c:size val="5"/>
            <c:spPr>
              <a:solidFill>
                <a:schemeClr val="tx1"/>
              </a:solidFill>
              <a:ln>
                <a:solidFill>
                  <a:sysClr val="windowText" lastClr="000000"/>
                </a:solidFill>
              </a:ln>
            </c:spPr>
          </c:marker>
          <c:xVal>
            <c:numRef>
              <c:f>[Gabint.xlsx]Sheet2!$B$47:$B$52</c:f>
              <c:numCache>
                <c:formatCode>General</c:formatCode>
                <c:ptCount val="6"/>
                <c:pt idx="0">
                  <c:v>1</c:v>
                </c:pt>
                <c:pt idx="1">
                  <c:v>3</c:v>
                </c:pt>
                <c:pt idx="2">
                  <c:v>7</c:v>
                </c:pt>
                <c:pt idx="3">
                  <c:v>14</c:v>
                </c:pt>
                <c:pt idx="4">
                  <c:v>21</c:v>
                </c:pt>
                <c:pt idx="5">
                  <c:v>28</c:v>
                </c:pt>
              </c:numCache>
            </c:numRef>
          </c:xVal>
          <c:yVal>
            <c:numRef>
              <c:f>[Gabint.xlsx]Sheet2!$L$47:$L$52</c:f>
              <c:numCache>
                <c:formatCode>0.00</c:formatCode>
                <c:ptCount val="6"/>
                <c:pt idx="0">
                  <c:v>9.9000000000000005E-2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ADDC-4159-93AB-087120D6E836}"/>
            </c:ext>
          </c:extLst>
        </c:ser>
        <c:ser>
          <c:idx val="8"/>
          <c:order val="8"/>
          <c:tx>
            <c:strRef>
              <c:f>[Gabint.xlsx]Sheet2!$M$4</c:f>
              <c:strCache>
                <c:ptCount val="1"/>
                <c:pt idx="0">
                  <c:v>HCCCl</c:v>
                </c:pt>
              </c:strCache>
            </c:strRef>
          </c:tx>
          <c:spPr>
            <a:ln w="19050">
              <a:noFill/>
            </a:ln>
          </c:spPr>
          <c:marker>
            <c:symbol val="circle"/>
            <c:size val="5"/>
            <c:spPr>
              <a:solidFill>
                <a:schemeClr val="tx1"/>
              </a:solidFill>
              <a:ln>
                <a:solidFill>
                  <a:sysClr val="windowText" lastClr="000000"/>
                </a:solidFill>
              </a:ln>
            </c:spPr>
          </c:marker>
          <c:xVal>
            <c:numRef>
              <c:f>[Gabint.xlsx]Sheet2!$B$47:$B$52</c:f>
              <c:numCache>
                <c:formatCode>General</c:formatCode>
                <c:ptCount val="6"/>
                <c:pt idx="0">
                  <c:v>1</c:v>
                </c:pt>
                <c:pt idx="1">
                  <c:v>3</c:v>
                </c:pt>
                <c:pt idx="2">
                  <c:v>7</c:v>
                </c:pt>
                <c:pt idx="3">
                  <c:v>14</c:v>
                </c:pt>
                <c:pt idx="4">
                  <c:v>21</c:v>
                </c:pt>
                <c:pt idx="5">
                  <c:v>28</c:v>
                </c:pt>
              </c:numCache>
            </c:numRef>
          </c:xVal>
          <c:yVal>
            <c:numRef>
              <c:f>[Gabint.xlsx]Sheet2!$M$47:$M$52</c:f>
              <c:numCache>
                <c:formatCode>0.00</c:formatCode>
                <c:ptCount val="6"/>
                <c:pt idx="0">
                  <c:v>0.48499999999999999</c:v>
                </c:pt>
                <c:pt idx="1">
                  <c:v>0.33200000000000002</c:v>
                </c:pt>
                <c:pt idx="2">
                  <c:v>0.19500000000000001</c:v>
                </c:pt>
                <c:pt idx="3">
                  <c:v>0.23200000000000001</c:v>
                </c:pt>
                <c:pt idx="4">
                  <c:v>0.14599999999999999</c:v>
                </c:pt>
                <c:pt idx="5">
                  <c:v>0.105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7-ADDC-4159-93AB-087120D6E836}"/>
            </c:ext>
          </c:extLst>
        </c:ser>
        <c:ser>
          <c:idx val="0"/>
          <c:order val="0"/>
          <c:tx>
            <c:strRef>
              <c:f>[Gabint.xlsx]Sheet2!$C$4</c:f>
              <c:strCache>
                <c:ptCount val="1"/>
                <c:pt idx="0">
                  <c:v>HQDI </c:v>
                </c:pt>
              </c:strCache>
            </c:strRef>
          </c:tx>
          <c:spPr>
            <a:ln w="19050">
              <a:noFill/>
            </a:ln>
          </c:spPr>
          <c:marker>
            <c:symbol val="triangle"/>
            <c:size val="5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xVal>
            <c:numRef>
              <c:f>[Gabint.xlsx]Sheet2!$B$47:$B$52</c:f>
              <c:numCache>
                <c:formatCode>General</c:formatCode>
                <c:ptCount val="6"/>
                <c:pt idx="0">
                  <c:v>1</c:v>
                </c:pt>
                <c:pt idx="1">
                  <c:v>3</c:v>
                </c:pt>
                <c:pt idx="2">
                  <c:v>7</c:v>
                </c:pt>
                <c:pt idx="3">
                  <c:v>14</c:v>
                </c:pt>
                <c:pt idx="4">
                  <c:v>21</c:v>
                </c:pt>
                <c:pt idx="5">
                  <c:v>28</c:v>
                </c:pt>
              </c:numCache>
            </c:numRef>
          </c:xVal>
          <c:yVal>
            <c:numRef>
              <c:f>[Gabint.xlsx]Sheet2!$C$47:$C$52</c:f>
              <c:numCache>
                <c:formatCode>0.00</c:formatCode>
                <c:ptCount val="6"/>
                <c:pt idx="0">
                  <c:v>0.45600000000000002</c:v>
                </c:pt>
                <c:pt idx="1">
                  <c:v>0.39200000000000002</c:v>
                </c:pt>
                <c:pt idx="2">
                  <c:v>0.25800000000000001</c:v>
                </c:pt>
                <c:pt idx="3">
                  <c:v>0.24299999999999999</c:v>
                </c:pt>
                <c:pt idx="4">
                  <c:v>0.14599999999999999</c:v>
                </c:pt>
                <c:pt idx="5">
                  <c:v>0.20599999999999999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8-ADDC-4159-93AB-087120D6E8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4292744"/>
        <c:axId val="204287648"/>
      </c:scatterChart>
      <c:valAx>
        <c:axId val="204292744"/>
        <c:scaling>
          <c:orientation val="minMax"/>
        </c:scaling>
        <c:delete val="0"/>
        <c:axPos val="b"/>
        <c:majorGridlines>
          <c:spPr>
            <a:ln>
              <a:solidFill>
                <a:schemeClr val="accent2">
                  <a:lumMod val="60000"/>
                  <a:lumOff val="40000"/>
                </a:schemeClr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>
                    <a:latin typeface="Georgia" panose="02040502050405020303" pitchFamily="18" charset="0"/>
                  </a:defRPr>
                </a:pPr>
                <a:r>
                  <a:rPr lang="en-US" sz="1200" dirty="0">
                    <a:latin typeface="Georgia" panose="02040502050405020303" pitchFamily="18" charset="0"/>
                  </a:rPr>
                  <a:t>Days</a:t>
                </a:r>
              </a:p>
            </c:rich>
          </c:tx>
          <c:layout>
            <c:manualLayout>
              <c:xMode val="edge"/>
              <c:yMode val="edge"/>
              <c:x val="0.49487820990610792"/>
              <c:y val="0.81614365927746135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204287648"/>
        <c:crosses val="autoZero"/>
        <c:crossBetween val="midCat"/>
      </c:valAx>
      <c:valAx>
        <c:axId val="204287648"/>
        <c:scaling>
          <c:orientation val="minMax"/>
          <c:max val="0.55000000000000004"/>
          <c:min val="0"/>
        </c:scaling>
        <c:delete val="0"/>
        <c:axPos val="l"/>
        <c:majorGridlines>
          <c:spPr>
            <a:ln>
              <a:solidFill>
                <a:schemeClr val="accent2">
                  <a:lumMod val="60000"/>
                  <a:lumOff val="40000"/>
                </a:schemeClr>
              </a:solidFill>
            </a:ln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sz="1200" dirty="0">
                    <a:latin typeface="Georgia" panose="02040502050405020303" pitchFamily="18" charset="0"/>
                  </a:rPr>
                  <a:t>Al (ppm)</a:t>
                </a:r>
              </a:p>
            </c:rich>
          </c:tx>
          <c:layout>
            <c:manualLayout>
              <c:xMode val="edge"/>
              <c:yMode val="edge"/>
              <c:x val="1.7979363598657786E-3"/>
              <c:y val="0.40095124130758802"/>
            </c:manualLayout>
          </c:layout>
          <c:overlay val="0"/>
        </c:title>
        <c:numFmt formatCode="0.0" sourceLinked="0"/>
        <c:majorTickMark val="out"/>
        <c:minorTickMark val="none"/>
        <c:tickLblPos val="nextTo"/>
        <c:crossAx val="204292744"/>
        <c:crosses val="autoZero"/>
        <c:crossBetween val="midCat"/>
        <c:majorUnit val="0.1"/>
      </c:valAx>
    </c:plotArea>
    <c:plotVisOnly val="1"/>
    <c:dispBlanksAs val="gap"/>
    <c:showDLblsOverMax val="0"/>
  </c:chart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E6444CB-AD69-4791-8ACD-0A88E47A03D5}" type="doc">
      <dgm:prSet loTypeId="urn:microsoft.com/office/officeart/2011/layout/ConvergingText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A501DAD-7E24-470B-A1FD-8CE4D39E15FD}">
      <dgm:prSet phldrT="[Text]"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sz="2400" dirty="0">
              <a:solidFill>
                <a:schemeClr val="tx1"/>
              </a:solidFill>
              <a:latin typeface="Georgia" panose="02040502050405020303" pitchFamily="18" charset="0"/>
            </a:rPr>
            <a:t>Characterization of Rock-Fluid Interactions</a:t>
          </a:r>
        </a:p>
      </dgm:t>
    </dgm:pt>
    <dgm:pt modelId="{70B96511-061D-46F0-983C-DE37B1335B21}" type="parTrans" cxnId="{D6A62455-923E-463D-A26F-E5F50387D3DF}">
      <dgm:prSet/>
      <dgm:spPr/>
      <dgm:t>
        <a:bodyPr/>
        <a:lstStyle/>
        <a:p>
          <a:endParaRPr lang="en-US"/>
        </a:p>
      </dgm:t>
    </dgm:pt>
    <dgm:pt modelId="{8AC24A87-5504-4CD7-8A78-4257934312E2}" type="sibTrans" cxnId="{D6A62455-923E-463D-A26F-E5F50387D3DF}">
      <dgm:prSet/>
      <dgm:spPr/>
      <dgm:t>
        <a:bodyPr/>
        <a:lstStyle/>
        <a:p>
          <a:endParaRPr lang="en-US"/>
        </a:p>
      </dgm:t>
    </dgm:pt>
    <dgm:pt modelId="{A07D8C81-BB8D-4697-A6FF-C987F302ACAA}">
      <dgm:prSet phldrT="[Text]" custT="1"/>
      <dgm:spPr>
        <a:solidFill>
          <a:schemeClr val="accent4"/>
        </a:solidFill>
      </dgm:spPr>
      <dgm:t>
        <a:bodyPr/>
        <a:lstStyle/>
        <a:p>
          <a:pPr algn="ctr"/>
          <a:r>
            <a:rPr lang="en-US" sz="2000" dirty="0">
              <a:ln>
                <a:solidFill>
                  <a:schemeClr val="tx1"/>
                </a:solidFill>
              </a:ln>
              <a:latin typeface="Georgia" panose="02040502050405020303" pitchFamily="18" charset="0"/>
            </a:rPr>
            <a:t>Modelling (TOUGHREACT</a:t>
          </a:r>
          <a:r>
            <a:rPr lang="en-US" sz="2400" dirty="0">
              <a:ln>
                <a:solidFill>
                  <a:schemeClr val="tx1"/>
                </a:solidFill>
              </a:ln>
              <a:latin typeface="Georgia" panose="02040502050405020303" pitchFamily="18" charset="0"/>
            </a:rPr>
            <a:t>)</a:t>
          </a:r>
        </a:p>
      </dgm:t>
    </dgm:pt>
    <dgm:pt modelId="{6F5B66A6-A08A-455C-A969-445A55F871E1}" type="parTrans" cxnId="{1DD46C75-842B-41DA-8835-7445C3E6CCB4}">
      <dgm:prSet/>
      <dgm:spPr/>
      <dgm:t>
        <a:bodyPr/>
        <a:lstStyle/>
        <a:p>
          <a:endParaRPr lang="en-US"/>
        </a:p>
      </dgm:t>
    </dgm:pt>
    <dgm:pt modelId="{B68C2480-74CD-46B8-B27C-786FA4BA87D1}" type="sibTrans" cxnId="{1DD46C75-842B-41DA-8835-7445C3E6CCB4}">
      <dgm:prSet/>
      <dgm:spPr/>
      <dgm:t>
        <a:bodyPr/>
        <a:lstStyle/>
        <a:p>
          <a:endParaRPr lang="en-US"/>
        </a:p>
      </dgm:t>
    </dgm:pt>
    <dgm:pt modelId="{7143B3F2-F1ED-491A-80E2-2B7B5549B3F1}">
      <dgm:prSet phldrT="[Text]"/>
      <dgm:spPr>
        <a:solidFill>
          <a:schemeClr val="accent4"/>
        </a:solidFill>
      </dgm:spPr>
      <dgm:t>
        <a:bodyPr/>
        <a:lstStyle/>
        <a:p>
          <a:pPr algn="ctr"/>
          <a:r>
            <a:rPr lang="en-US" b="1" dirty="0">
              <a:latin typeface="Georgia" panose="02040502050405020303" pitchFamily="18" charset="0"/>
            </a:rPr>
            <a:t>Batch Experiments</a:t>
          </a:r>
        </a:p>
      </dgm:t>
    </dgm:pt>
    <dgm:pt modelId="{84EACBE0-ADE9-4EEE-B262-D5E523E2C80C}" type="parTrans" cxnId="{E9336467-0402-4BE6-AB59-06A8001DBD05}">
      <dgm:prSet/>
      <dgm:spPr/>
      <dgm:t>
        <a:bodyPr/>
        <a:lstStyle/>
        <a:p>
          <a:endParaRPr lang="en-US"/>
        </a:p>
      </dgm:t>
    </dgm:pt>
    <dgm:pt modelId="{6BBF2758-D25C-4025-A190-58D89E15194E}" type="sibTrans" cxnId="{E9336467-0402-4BE6-AB59-06A8001DBD05}">
      <dgm:prSet/>
      <dgm:spPr/>
      <dgm:t>
        <a:bodyPr/>
        <a:lstStyle/>
        <a:p>
          <a:endParaRPr lang="en-US"/>
        </a:p>
      </dgm:t>
    </dgm:pt>
    <dgm:pt modelId="{7DCCA34C-934F-43E5-869D-76B596C9F6C8}">
      <dgm:prSet phldrT="[Text]" custT="1"/>
      <dgm:spPr>
        <a:solidFill>
          <a:schemeClr val="accent4"/>
        </a:solidFill>
      </dgm:spPr>
      <dgm:t>
        <a:bodyPr/>
        <a:lstStyle/>
        <a:p>
          <a:r>
            <a:rPr lang="en-US" sz="2400" dirty="0">
              <a:ln>
                <a:solidFill>
                  <a:schemeClr val="tx1"/>
                </a:solidFill>
              </a:ln>
              <a:latin typeface="Georgia" panose="02040502050405020303" pitchFamily="18" charset="0"/>
            </a:rPr>
            <a:t>CT Scan and </a:t>
          </a:r>
          <a:r>
            <a:rPr lang="en-US" sz="2400" dirty="0">
              <a:ln>
                <a:solidFill>
                  <a:schemeClr val="tx1"/>
                </a:solidFill>
              </a:ln>
              <a:solidFill>
                <a:sysClr val="windowText" lastClr="000000"/>
              </a:solidFill>
              <a:latin typeface="Georgia" panose="02040502050405020303" pitchFamily="18" charset="0"/>
            </a:rPr>
            <a:t>X-Ray</a:t>
          </a:r>
          <a:r>
            <a:rPr lang="en-US" sz="2400" dirty="0">
              <a:ln>
                <a:solidFill>
                  <a:schemeClr val="tx1"/>
                </a:solidFill>
              </a:ln>
              <a:latin typeface="Georgia" panose="02040502050405020303" pitchFamily="18" charset="0"/>
            </a:rPr>
            <a:t> Fluorescence</a:t>
          </a:r>
        </a:p>
      </dgm:t>
    </dgm:pt>
    <dgm:pt modelId="{4DBEF025-7BA8-4937-B7D1-54D77C34404D}" type="parTrans" cxnId="{9EE3EB19-CC5A-47A2-B8ED-23518F43E97E}">
      <dgm:prSet/>
      <dgm:spPr/>
      <dgm:t>
        <a:bodyPr/>
        <a:lstStyle/>
        <a:p>
          <a:endParaRPr lang="en-US"/>
        </a:p>
      </dgm:t>
    </dgm:pt>
    <dgm:pt modelId="{1584E9CD-0E96-42B1-B289-7B5C0E8928BF}" type="sibTrans" cxnId="{9EE3EB19-CC5A-47A2-B8ED-23518F43E97E}">
      <dgm:prSet/>
      <dgm:spPr/>
      <dgm:t>
        <a:bodyPr/>
        <a:lstStyle/>
        <a:p>
          <a:endParaRPr lang="en-US"/>
        </a:p>
      </dgm:t>
    </dgm:pt>
    <dgm:pt modelId="{164DA6FA-DCE3-4418-9848-5687048B3797}" type="pres">
      <dgm:prSet presAssocID="{9E6444CB-AD69-4791-8ACD-0A88E47A03D5}" presName="Name0" presStyleCnt="0">
        <dgm:presLayoutVars>
          <dgm:chMax/>
          <dgm:chPref val="1"/>
          <dgm:dir/>
          <dgm:animOne val="branch"/>
          <dgm:animLvl val="lvl"/>
          <dgm:resizeHandles/>
        </dgm:presLayoutVars>
      </dgm:prSet>
      <dgm:spPr/>
    </dgm:pt>
    <dgm:pt modelId="{0323E07E-A185-4B32-9A71-9C7A46213004}" type="pres">
      <dgm:prSet presAssocID="{8A501DAD-7E24-470B-A1FD-8CE4D39E15FD}" presName="composite" presStyleCnt="0"/>
      <dgm:spPr/>
    </dgm:pt>
    <dgm:pt modelId="{2EB58BFB-D286-4C5A-AD20-D7291CB19FB6}" type="pres">
      <dgm:prSet presAssocID="{8A501DAD-7E24-470B-A1FD-8CE4D39E15FD}" presName="ParentAccent1" presStyleLbl="alignNode1" presStyleIdx="0" presStyleCnt="34" custLinFactX="-858241" custLinFactNeighborX="-900000" custLinFactNeighborY="5180"/>
      <dgm:spPr/>
    </dgm:pt>
    <dgm:pt modelId="{B7658C74-D592-4C61-8E6E-D5C5B101CFC1}" type="pres">
      <dgm:prSet presAssocID="{8A501DAD-7E24-470B-A1FD-8CE4D39E15FD}" presName="ParentAccent2" presStyleLbl="alignNode1" presStyleIdx="1" presStyleCnt="34" custLinFactX="-858241" custLinFactNeighborX="-900000" custLinFactNeighborY="5180"/>
      <dgm:spPr/>
    </dgm:pt>
    <dgm:pt modelId="{F0ED5D4A-BE91-4332-951E-F01062E4FBA8}" type="pres">
      <dgm:prSet presAssocID="{8A501DAD-7E24-470B-A1FD-8CE4D39E15FD}" presName="ParentAccent3" presStyleLbl="alignNode1" presStyleIdx="2" presStyleCnt="34" custLinFactX="-962026" custLinFactNeighborX="-1000000" custLinFactNeighborY="5180"/>
      <dgm:spPr/>
    </dgm:pt>
    <dgm:pt modelId="{9422A31C-D461-4C83-9EC4-6BE3E0E05328}" type="pres">
      <dgm:prSet presAssocID="{8A501DAD-7E24-470B-A1FD-8CE4D39E15FD}" presName="ParentAccent4" presStyleLbl="alignNode1" presStyleIdx="3" presStyleCnt="34" custLinFactX="-858241" custLinFactNeighborX="-900000" custLinFactNeighborY="5180"/>
      <dgm:spPr/>
    </dgm:pt>
    <dgm:pt modelId="{F95641AA-BB0F-4D53-BF60-6990006651C2}" type="pres">
      <dgm:prSet presAssocID="{8A501DAD-7E24-470B-A1FD-8CE4D39E15FD}" presName="ParentAccent5" presStyleLbl="alignNode1" presStyleIdx="4" presStyleCnt="34" custLinFactX="-858241" custLinFactNeighborX="-900000" custLinFactNeighborY="5180"/>
      <dgm:spPr/>
    </dgm:pt>
    <dgm:pt modelId="{45A0A8C0-5DDF-43A3-A978-8B0A5C44AA82}" type="pres">
      <dgm:prSet presAssocID="{8A501DAD-7E24-470B-A1FD-8CE4D39E15FD}" presName="ParentAccent6" presStyleLbl="alignNode1" presStyleIdx="5" presStyleCnt="34"/>
      <dgm:spPr/>
    </dgm:pt>
    <dgm:pt modelId="{946911F4-9FBC-49FE-9919-41E77E134E56}" type="pres">
      <dgm:prSet presAssocID="{8A501DAD-7E24-470B-A1FD-8CE4D39E15FD}" presName="ParentAccent7" presStyleLbl="alignNode1" presStyleIdx="6" presStyleCnt="34" custLinFactX="-858241" custLinFactNeighborX="-900000" custLinFactNeighborY="5180"/>
      <dgm:spPr/>
    </dgm:pt>
    <dgm:pt modelId="{74563BDF-63F3-499D-B9A8-5B18FA433C67}" type="pres">
      <dgm:prSet presAssocID="{8A501DAD-7E24-470B-A1FD-8CE4D39E15FD}" presName="ParentAccent8" presStyleLbl="alignNode1" presStyleIdx="7" presStyleCnt="34" custLinFactX="-858241" custLinFactNeighborX="-900000" custLinFactNeighborY="5180"/>
      <dgm:spPr/>
    </dgm:pt>
    <dgm:pt modelId="{9068E70F-3EDA-4548-9E06-141F4A36D46E}" type="pres">
      <dgm:prSet presAssocID="{8A501DAD-7E24-470B-A1FD-8CE4D39E15FD}" presName="ParentAccent9" presStyleLbl="alignNode1" presStyleIdx="8" presStyleCnt="34" custLinFactX="-858241" custLinFactNeighborX="-900000" custLinFactNeighborY="5180"/>
      <dgm:spPr/>
    </dgm:pt>
    <dgm:pt modelId="{184D2354-EB2A-4C80-8BF2-8D0F77C607A8}" type="pres">
      <dgm:prSet presAssocID="{8A501DAD-7E24-470B-A1FD-8CE4D39E15FD}" presName="ParentAccent10" presStyleLbl="alignNode1" presStyleIdx="9" presStyleCnt="34" custLinFactX="-858241" custLinFactNeighborX="-900000" custLinFactNeighborY="5180"/>
      <dgm:spPr/>
    </dgm:pt>
    <dgm:pt modelId="{7EB3EB80-B02B-49AA-9AF9-535E2CC0CEB5}" type="pres">
      <dgm:prSet presAssocID="{8A501DAD-7E24-470B-A1FD-8CE4D39E15FD}" presName="Parent" presStyleLbl="alignNode1" presStyleIdx="10" presStyleCnt="34" custScaleX="141925" custLinFactNeighborX="67399" custLinFactNeighborY="-1404">
        <dgm:presLayoutVars>
          <dgm:chMax val="5"/>
          <dgm:chPref val="3"/>
          <dgm:bulletEnabled val="1"/>
        </dgm:presLayoutVars>
      </dgm:prSet>
      <dgm:spPr/>
    </dgm:pt>
    <dgm:pt modelId="{47D9592F-F493-442E-B635-A924BFA9799A}" type="pres">
      <dgm:prSet presAssocID="{A07D8C81-BB8D-4697-A6FF-C987F302ACAA}" presName="Child1Accent1" presStyleLbl="alignNode1" presStyleIdx="11" presStyleCnt="34"/>
      <dgm:spPr/>
    </dgm:pt>
    <dgm:pt modelId="{C2174A41-4D5B-4CFD-8ED2-C7F4C440E01F}" type="pres">
      <dgm:prSet presAssocID="{A07D8C81-BB8D-4697-A6FF-C987F302ACAA}" presName="Child1Accent2" presStyleLbl="alignNode1" presStyleIdx="12" presStyleCnt="34"/>
      <dgm:spPr/>
    </dgm:pt>
    <dgm:pt modelId="{C2FFFC68-8436-4808-BFA9-6B8A5DA11590}" type="pres">
      <dgm:prSet presAssocID="{A07D8C81-BB8D-4697-A6FF-C987F302ACAA}" presName="Child1Accent3" presStyleLbl="alignNode1" presStyleIdx="13" presStyleCnt="34"/>
      <dgm:spPr/>
    </dgm:pt>
    <dgm:pt modelId="{E0C61604-CA01-4114-90C4-8D5BE42E8385}" type="pres">
      <dgm:prSet presAssocID="{A07D8C81-BB8D-4697-A6FF-C987F302ACAA}" presName="Child1Accent4" presStyleLbl="alignNode1" presStyleIdx="14" presStyleCnt="34"/>
      <dgm:spPr/>
    </dgm:pt>
    <dgm:pt modelId="{0525AD02-6D25-4E42-9819-BBD60EF9A732}" type="pres">
      <dgm:prSet presAssocID="{A07D8C81-BB8D-4697-A6FF-C987F302ACAA}" presName="Child1Accent5" presStyleLbl="alignNode1" presStyleIdx="15" presStyleCnt="34"/>
      <dgm:spPr/>
    </dgm:pt>
    <dgm:pt modelId="{2A8535E7-D02A-408E-9691-FB4AB2F6D570}" type="pres">
      <dgm:prSet presAssocID="{A07D8C81-BB8D-4697-A6FF-C987F302ACAA}" presName="Child1Accent6" presStyleLbl="alignNode1" presStyleIdx="16" presStyleCnt="34"/>
      <dgm:spPr/>
    </dgm:pt>
    <dgm:pt modelId="{D5DA55FC-2CAC-40D9-BF1B-9D0714B72EE5}" type="pres">
      <dgm:prSet presAssocID="{A07D8C81-BB8D-4697-A6FF-C987F302ACAA}" presName="Child1Accent7" presStyleLbl="alignNode1" presStyleIdx="17" presStyleCnt="34"/>
      <dgm:spPr/>
    </dgm:pt>
    <dgm:pt modelId="{9D10CDA0-C565-423F-BA0C-89BF7EEE7EEA}" type="pres">
      <dgm:prSet presAssocID="{A07D8C81-BB8D-4697-A6FF-C987F302ACAA}" presName="Child1Accent8" presStyleLbl="alignNode1" presStyleIdx="18" presStyleCnt="34"/>
      <dgm:spPr/>
    </dgm:pt>
    <dgm:pt modelId="{33E9C33C-1AA9-42D4-895D-91C65A38CEC4}" type="pres">
      <dgm:prSet presAssocID="{A07D8C81-BB8D-4697-A6FF-C987F302ACAA}" presName="Child1Accent9" presStyleLbl="alignNode1" presStyleIdx="19" presStyleCnt="34"/>
      <dgm:spPr/>
    </dgm:pt>
    <dgm:pt modelId="{BD8C1645-CBFD-4723-8A2E-3A9020C0778B}" type="pres">
      <dgm:prSet presAssocID="{A07D8C81-BB8D-4697-A6FF-C987F302ACAA}" presName="Child1" presStyleLbl="revTx" presStyleIdx="0" presStyleCnt="3" custScaleX="71688" custScaleY="86143" custLinFactNeighborX="-25067" custLinFactNeighborY="71797">
        <dgm:presLayoutVars>
          <dgm:chMax/>
          <dgm:chPref val="0"/>
          <dgm:bulletEnabled val="1"/>
        </dgm:presLayoutVars>
      </dgm:prSet>
      <dgm:spPr/>
    </dgm:pt>
    <dgm:pt modelId="{DEAEA23E-12F5-4EA1-9B7E-C91A897B59F3}" type="pres">
      <dgm:prSet presAssocID="{7143B3F2-F1ED-491A-80E2-2B7B5549B3F1}" presName="Child2Accent1" presStyleLbl="alignNode1" presStyleIdx="20" presStyleCnt="34" custLinFactX="4262" custLinFactNeighborX="100000" custLinFactNeighborY="7714"/>
      <dgm:spPr/>
    </dgm:pt>
    <dgm:pt modelId="{3F536480-1723-45E4-98B5-AAC72057ED65}" type="pres">
      <dgm:prSet presAssocID="{7143B3F2-F1ED-491A-80E2-2B7B5549B3F1}" presName="Child2Accent2" presStyleLbl="alignNode1" presStyleIdx="21" presStyleCnt="34" custLinFactNeighborX="-42652" custLinFactNeighborY="5180"/>
      <dgm:spPr/>
    </dgm:pt>
    <dgm:pt modelId="{285657FC-A440-47E8-932B-6509FD1A2F64}" type="pres">
      <dgm:prSet presAssocID="{7143B3F2-F1ED-491A-80E2-2B7B5549B3F1}" presName="Child2Accent3" presStyleLbl="alignNode1" presStyleIdx="22" presStyleCnt="34"/>
      <dgm:spPr/>
    </dgm:pt>
    <dgm:pt modelId="{6A68F5A3-7721-4B4C-AD82-29F2E4F8A629}" type="pres">
      <dgm:prSet presAssocID="{7143B3F2-F1ED-491A-80E2-2B7B5549B3F1}" presName="Child2Accent4" presStyleLbl="alignNode1" presStyleIdx="23" presStyleCnt="34"/>
      <dgm:spPr/>
    </dgm:pt>
    <dgm:pt modelId="{5D0313CB-6918-4832-A36E-DA8A225ABE66}" type="pres">
      <dgm:prSet presAssocID="{7143B3F2-F1ED-491A-80E2-2B7B5549B3F1}" presName="Child2Accent5" presStyleLbl="alignNode1" presStyleIdx="24" presStyleCnt="34"/>
      <dgm:spPr/>
    </dgm:pt>
    <dgm:pt modelId="{DC96A4DF-EE68-4307-8EFB-C089ADD77C1F}" type="pres">
      <dgm:prSet presAssocID="{7143B3F2-F1ED-491A-80E2-2B7B5549B3F1}" presName="Child2Accent6" presStyleLbl="alignNode1" presStyleIdx="25" presStyleCnt="34"/>
      <dgm:spPr/>
    </dgm:pt>
    <dgm:pt modelId="{C3AA5324-2CD1-4B7D-8CBB-EA1989A86687}" type="pres">
      <dgm:prSet presAssocID="{7143B3F2-F1ED-491A-80E2-2B7B5549B3F1}" presName="Child2Accent7" presStyleLbl="alignNode1" presStyleIdx="26" presStyleCnt="34"/>
      <dgm:spPr/>
    </dgm:pt>
    <dgm:pt modelId="{B1EF048C-5FD8-4AAB-81D5-B23FB3A13372}" type="pres">
      <dgm:prSet presAssocID="{7143B3F2-F1ED-491A-80E2-2B7B5549B3F1}" presName="Child2" presStyleLbl="revTx" presStyleIdx="1" presStyleCnt="3" custScaleX="86689" custLinFactNeighborX="-13901" custLinFactNeighborY="60740">
        <dgm:presLayoutVars>
          <dgm:chMax/>
          <dgm:chPref val="0"/>
          <dgm:bulletEnabled val="1"/>
        </dgm:presLayoutVars>
      </dgm:prSet>
      <dgm:spPr/>
    </dgm:pt>
    <dgm:pt modelId="{45DE0499-37B3-4B12-9346-271DD5413CCD}" type="pres">
      <dgm:prSet presAssocID="{7DCCA34C-934F-43E5-869D-76B596C9F6C8}" presName="Child3Accent1" presStyleLbl="alignNode1" presStyleIdx="27" presStyleCnt="34"/>
      <dgm:spPr/>
    </dgm:pt>
    <dgm:pt modelId="{43B010F0-6477-44DC-A97B-80E11207AE41}" type="pres">
      <dgm:prSet presAssocID="{7DCCA34C-934F-43E5-869D-76B596C9F6C8}" presName="Child3Accent2" presStyleLbl="alignNode1" presStyleIdx="28" presStyleCnt="34"/>
      <dgm:spPr/>
    </dgm:pt>
    <dgm:pt modelId="{4304B0D7-2388-4EBD-AA8A-710ABE62B42B}" type="pres">
      <dgm:prSet presAssocID="{7DCCA34C-934F-43E5-869D-76B596C9F6C8}" presName="Child3Accent3" presStyleLbl="alignNode1" presStyleIdx="29" presStyleCnt="34"/>
      <dgm:spPr/>
    </dgm:pt>
    <dgm:pt modelId="{3207450E-040D-4DB4-B2BB-48DB66647815}" type="pres">
      <dgm:prSet presAssocID="{7DCCA34C-934F-43E5-869D-76B596C9F6C8}" presName="Child3Accent4" presStyleLbl="alignNode1" presStyleIdx="30" presStyleCnt="34"/>
      <dgm:spPr/>
    </dgm:pt>
    <dgm:pt modelId="{1A7A23F4-A485-467E-AC49-243B049F7709}" type="pres">
      <dgm:prSet presAssocID="{7DCCA34C-934F-43E5-869D-76B596C9F6C8}" presName="Child3Accent5" presStyleLbl="alignNode1" presStyleIdx="31" presStyleCnt="34"/>
      <dgm:spPr/>
    </dgm:pt>
    <dgm:pt modelId="{CAF5A69D-E0C7-4D59-97BE-16A6B9C07676}" type="pres">
      <dgm:prSet presAssocID="{7DCCA34C-934F-43E5-869D-76B596C9F6C8}" presName="Child3Accent6" presStyleLbl="alignNode1" presStyleIdx="32" presStyleCnt="34"/>
      <dgm:spPr/>
    </dgm:pt>
    <dgm:pt modelId="{4980E897-89D2-4F91-9E74-7EB5B1B9927D}" type="pres">
      <dgm:prSet presAssocID="{7DCCA34C-934F-43E5-869D-76B596C9F6C8}" presName="Child3Accent7" presStyleLbl="alignNode1" presStyleIdx="33" presStyleCnt="34"/>
      <dgm:spPr/>
    </dgm:pt>
    <dgm:pt modelId="{1A7742F4-330C-4768-8F71-5D6079A90724}" type="pres">
      <dgm:prSet presAssocID="{7DCCA34C-934F-43E5-869D-76B596C9F6C8}" presName="Child3" presStyleLbl="revTx" presStyleIdx="2" presStyleCnt="3" custScaleX="87859" custLinFactNeighborX="-22238" custLinFactNeighborY="52247">
        <dgm:presLayoutVars>
          <dgm:chMax/>
          <dgm:chPref val="0"/>
          <dgm:bulletEnabled val="1"/>
        </dgm:presLayoutVars>
      </dgm:prSet>
      <dgm:spPr/>
    </dgm:pt>
  </dgm:ptLst>
  <dgm:cxnLst>
    <dgm:cxn modelId="{0BEB710D-8E2A-4ACD-9856-DF75E13655C6}" type="presOf" srcId="{7DCCA34C-934F-43E5-869D-76B596C9F6C8}" destId="{1A7742F4-330C-4768-8F71-5D6079A90724}" srcOrd="0" destOrd="0" presId="urn:microsoft.com/office/officeart/2011/layout/ConvergingText"/>
    <dgm:cxn modelId="{9EE3EB19-CC5A-47A2-B8ED-23518F43E97E}" srcId="{8A501DAD-7E24-470B-A1FD-8CE4D39E15FD}" destId="{7DCCA34C-934F-43E5-869D-76B596C9F6C8}" srcOrd="2" destOrd="0" parTransId="{4DBEF025-7BA8-4937-B7D1-54D77C34404D}" sibTransId="{1584E9CD-0E96-42B1-B289-7B5C0E8928BF}"/>
    <dgm:cxn modelId="{5CA73720-C699-4280-B782-195101BA2971}" type="presOf" srcId="{9E6444CB-AD69-4791-8ACD-0A88E47A03D5}" destId="{164DA6FA-DCE3-4418-9848-5687048B3797}" srcOrd="0" destOrd="0" presId="urn:microsoft.com/office/officeart/2011/layout/ConvergingText"/>
    <dgm:cxn modelId="{3673F946-485F-4459-B31F-969BF35EE8A7}" type="presOf" srcId="{8A501DAD-7E24-470B-A1FD-8CE4D39E15FD}" destId="{7EB3EB80-B02B-49AA-9AF9-535E2CC0CEB5}" srcOrd="0" destOrd="0" presId="urn:microsoft.com/office/officeart/2011/layout/ConvergingText"/>
    <dgm:cxn modelId="{E9336467-0402-4BE6-AB59-06A8001DBD05}" srcId="{8A501DAD-7E24-470B-A1FD-8CE4D39E15FD}" destId="{7143B3F2-F1ED-491A-80E2-2B7B5549B3F1}" srcOrd="1" destOrd="0" parTransId="{84EACBE0-ADE9-4EEE-B262-D5E523E2C80C}" sibTransId="{6BBF2758-D25C-4025-A190-58D89E15194E}"/>
    <dgm:cxn modelId="{F3C7DF53-9D78-4567-89D8-C09D77A0FB28}" type="presOf" srcId="{7143B3F2-F1ED-491A-80E2-2B7B5549B3F1}" destId="{B1EF048C-5FD8-4AAB-81D5-B23FB3A13372}" srcOrd="0" destOrd="0" presId="urn:microsoft.com/office/officeart/2011/layout/ConvergingText"/>
    <dgm:cxn modelId="{D6A62455-923E-463D-A26F-E5F50387D3DF}" srcId="{9E6444CB-AD69-4791-8ACD-0A88E47A03D5}" destId="{8A501DAD-7E24-470B-A1FD-8CE4D39E15FD}" srcOrd="0" destOrd="0" parTransId="{70B96511-061D-46F0-983C-DE37B1335B21}" sibTransId="{8AC24A87-5504-4CD7-8A78-4257934312E2}"/>
    <dgm:cxn modelId="{1DD46C75-842B-41DA-8835-7445C3E6CCB4}" srcId="{8A501DAD-7E24-470B-A1FD-8CE4D39E15FD}" destId="{A07D8C81-BB8D-4697-A6FF-C987F302ACAA}" srcOrd="0" destOrd="0" parTransId="{6F5B66A6-A08A-455C-A969-445A55F871E1}" sibTransId="{B68C2480-74CD-46B8-B27C-786FA4BA87D1}"/>
    <dgm:cxn modelId="{5C92CEC5-2659-4CE9-A4C8-902137800453}" type="presOf" srcId="{A07D8C81-BB8D-4697-A6FF-C987F302ACAA}" destId="{BD8C1645-CBFD-4723-8A2E-3A9020C0778B}" srcOrd="0" destOrd="0" presId="urn:microsoft.com/office/officeart/2011/layout/ConvergingText"/>
    <dgm:cxn modelId="{62AD1D6E-12F5-4156-8905-210129D7EE96}" type="presParOf" srcId="{164DA6FA-DCE3-4418-9848-5687048B3797}" destId="{0323E07E-A185-4B32-9A71-9C7A46213004}" srcOrd="0" destOrd="0" presId="urn:microsoft.com/office/officeart/2011/layout/ConvergingText"/>
    <dgm:cxn modelId="{CD8F348F-22FC-4525-8E1B-234CA2C37CC2}" type="presParOf" srcId="{0323E07E-A185-4B32-9A71-9C7A46213004}" destId="{2EB58BFB-D286-4C5A-AD20-D7291CB19FB6}" srcOrd="0" destOrd="0" presId="urn:microsoft.com/office/officeart/2011/layout/ConvergingText"/>
    <dgm:cxn modelId="{46CDCAAC-21F7-4C30-AF6D-5C567C3DE93E}" type="presParOf" srcId="{0323E07E-A185-4B32-9A71-9C7A46213004}" destId="{B7658C74-D592-4C61-8E6E-D5C5B101CFC1}" srcOrd="1" destOrd="0" presId="urn:microsoft.com/office/officeart/2011/layout/ConvergingText"/>
    <dgm:cxn modelId="{F05B9F62-DF49-4D35-A89E-7A848F90953F}" type="presParOf" srcId="{0323E07E-A185-4B32-9A71-9C7A46213004}" destId="{F0ED5D4A-BE91-4332-951E-F01062E4FBA8}" srcOrd="2" destOrd="0" presId="urn:microsoft.com/office/officeart/2011/layout/ConvergingText"/>
    <dgm:cxn modelId="{75796A75-89FA-4D8C-A288-90BCB5B6E3D6}" type="presParOf" srcId="{0323E07E-A185-4B32-9A71-9C7A46213004}" destId="{9422A31C-D461-4C83-9EC4-6BE3E0E05328}" srcOrd="3" destOrd="0" presId="urn:microsoft.com/office/officeart/2011/layout/ConvergingText"/>
    <dgm:cxn modelId="{D6967D34-B7E9-4098-959D-52AD4428F6DE}" type="presParOf" srcId="{0323E07E-A185-4B32-9A71-9C7A46213004}" destId="{F95641AA-BB0F-4D53-BF60-6990006651C2}" srcOrd="4" destOrd="0" presId="urn:microsoft.com/office/officeart/2011/layout/ConvergingText"/>
    <dgm:cxn modelId="{E50A9C82-FAD4-4602-A15C-DC66BD61646D}" type="presParOf" srcId="{0323E07E-A185-4B32-9A71-9C7A46213004}" destId="{45A0A8C0-5DDF-43A3-A978-8B0A5C44AA82}" srcOrd="5" destOrd="0" presId="urn:microsoft.com/office/officeart/2011/layout/ConvergingText"/>
    <dgm:cxn modelId="{F26ABED8-DE6D-4F68-B6D7-EC36058703DF}" type="presParOf" srcId="{0323E07E-A185-4B32-9A71-9C7A46213004}" destId="{946911F4-9FBC-49FE-9919-41E77E134E56}" srcOrd="6" destOrd="0" presId="urn:microsoft.com/office/officeart/2011/layout/ConvergingText"/>
    <dgm:cxn modelId="{D3099D3D-DA44-499C-8E2B-916638CC530F}" type="presParOf" srcId="{0323E07E-A185-4B32-9A71-9C7A46213004}" destId="{74563BDF-63F3-499D-B9A8-5B18FA433C67}" srcOrd="7" destOrd="0" presId="urn:microsoft.com/office/officeart/2011/layout/ConvergingText"/>
    <dgm:cxn modelId="{F63CFEDB-199D-4622-BF4D-A2519C67ADE8}" type="presParOf" srcId="{0323E07E-A185-4B32-9A71-9C7A46213004}" destId="{9068E70F-3EDA-4548-9E06-141F4A36D46E}" srcOrd="8" destOrd="0" presId="urn:microsoft.com/office/officeart/2011/layout/ConvergingText"/>
    <dgm:cxn modelId="{6C2FB6FF-C849-4AE8-8186-76F3043C56A7}" type="presParOf" srcId="{0323E07E-A185-4B32-9A71-9C7A46213004}" destId="{184D2354-EB2A-4C80-8BF2-8D0F77C607A8}" srcOrd="9" destOrd="0" presId="urn:microsoft.com/office/officeart/2011/layout/ConvergingText"/>
    <dgm:cxn modelId="{3E1FD49E-6C08-43DA-B217-9B31170E8A0F}" type="presParOf" srcId="{0323E07E-A185-4B32-9A71-9C7A46213004}" destId="{7EB3EB80-B02B-49AA-9AF9-535E2CC0CEB5}" srcOrd="10" destOrd="0" presId="urn:microsoft.com/office/officeart/2011/layout/ConvergingText"/>
    <dgm:cxn modelId="{FFA4D963-5B9D-49DB-91A0-63CB3CAECAC7}" type="presParOf" srcId="{0323E07E-A185-4B32-9A71-9C7A46213004}" destId="{47D9592F-F493-442E-B635-A924BFA9799A}" srcOrd="11" destOrd="0" presId="urn:microsoft.com/office/officeart/2011/layout/ConvergingText"/>
    <dgm:cxn modelId="{7E18FAEC-288D-4B59-8F5C-50CEFA1CB32A}" type="presParOf" srcId="{0323E07E-A185-4B32-9A71-9C7A46213004}" destId="{C2174A41-4D5B-4CFD-8ED2-C7F4C440E01F}" srcOrd="12" destOrd="0" presId="urn:microsoft.com/office/officeart/2011/layout/ConvergingText"/>
    <dgm:cxn modelId="{484DF373-B615-4522-9F04-39114546636F}" type="presParOf" srcId="{0323E07E-A185-4B32-9A71-9C7A46213004}" destId="{C2FFFC68-8436-4808-BFA9-6B8A5DA11590}" srcOrd="13" destOrd="0" presId="urn:microsoft.com/office/officeart/2011/layout/ConvergingText"/>
    <dgm:cxn modelId="{CEE5FFA2-6936-4EFC-ACE9-042312CC567B}" type="presParOf" srcId="{0323E07E-A185-4B32-9A71-9C7A46213004}" destId="{E0C61604-CA01-4114-90C4-8D5BE42E8385}" srcOrd="14" destOrd="0" presId="urn:microsoft.com/office/officeart/2011/layout/ConvergingText"/>
    <dgm:cxn modelId="{8A167E97-7E8C-4248-B87F-73BF556F3F1C}" type="presParOf" srcId="{0323E07E-A185-4B32-9A71-9C7A46213004}" destId="{0525AD02-6D25-4E42-9819-BBD60EF9A732}" srcOrd="15" destOrd="0" presId="urn:microsoft.com/office/officeart/2011/layout/ConvergingText"/>
    <dgm:cxn modelId="{60114051-5BA4-4DDA-9C64-4D0AA76D527E}" type="presParOf" srcId="{0323E07E-A185-4B32-9A71-9C7A46213004}" destId="{2A8535E7-D02A-408E-9691-FB4AB2F6D570}" srcOrd="16" destOrd="0" presId="urn:microsoft.com/office/officeart/2011/layout/ConvergingText"/>
    <dgm:cxn modelId="{E63F0B95-5A73-4841-A5EC-0B3FE1F9D91E}" type="presParOf" srcId="{0323E07E-A185-4B32-9A71-9C7A46213004}" destId="{D5DA55FC-2CAC-40D9-BF1B-9D0714B72EE5}" srcOrd="17" destOrd="0" presId="urn:microsoft.com/office/officeart/2011/layout/ConvergingText"/>
    <dgm:cxn modelId="{FEEF4AC6-246E-4CEB-8DC8-96F0E9BCB104}" type="presParOf" srcId="{0323E07E-A185-4B32-9A71-9C7A46213004}" destId="{9D10CDA0-C565-423F-BA0C-89BF7EEE7EEA}" srcOrd="18" destOrd="0" presId="urn:microsoft.com/office/officeart/2011/layout/ConvergingText"/>
    <dgm:cxn modelId="{466274A9-8F8C-4948-98A4-184940EE84D4}" type="presParOf" srcId="{0323E07E-A185-4B32-9A71-9C7A46213004}" destId="{33E9C33C-1AA9-42D4-895D-91C65A38CEC4}" srcOrd="19" destOrd="0" presId="urn:microsoft.com/office/officeart/2011/layout/ConvergingText"/>
    <dgm:cxn modelId="{3E6B4055-51C0-4DAF-91AC-926749CD2B21}" type="presParOf" srcId="{0323E07E-A185-4B32-9A71-9C7A46213004}" destId="{BD8C1645-CBFD-4723-8A2E-3A9020C0778B}" srcOrd="20" destOrd="0" presId="urn:microsoft.com/office/officeart/2011/layout/ConvergingText"/>
    <dgm:cxn modelId="{842E8A3C-387B-488E-B0EC-5E8A33756027}" type="presParOf" srcId="{0323E07E-A185-4B32-9A71-9C7A46213004}" destId="{DEAEA23E-12F5-4EA1-9B7E-C91A897B59F3}" srcOrd="21" destOrd="0" presId="urn:microsoft.com/office/officeart/2011/layout/ConvergingText"/>
    <dgm:cxn modelId="{E5A64F40-5AA5-435C-90F1-6E091B103D61}" type="presParOf" srcId="{0323E07E-A185-4B32-9A71-9C7A46213004}" destId="{3F536480-1723-45E4-98B5-AAC72057ED65}" srcOrd="22" destOrd="0" presId="urn:microsoft.com/office/officeart/2011/layout/ConvergingText"/>
    <dgm:cxn modelId="{ECC8DB67-5793-4F1A-96BE-876FF649C7D1}" type="presParOf" srcId="{0323E07E-A185-4B32-9A71-9C7A46213004}" destId="{285657FC-A440-47E8-932B-6509FD1A2F64}" srcOrd="23" destOrd="0" presId="urn:microsoft.com/office/officeart/2011/layout/ConvergingText"/>
    <dgm:cxn modelId="{1866C301-1221-4E6B-9F87-DE94F187662B}" type="presParOf" srcId="{0323E07E-A185-4B32-9A71-9C7A46213004}" destId="{6A68F5A3-7721-4B4C-AD82-29F2E4F8A629}" srcOrd="24" destOrd="0" presId="urn:microsoft.com/office/officeart/2011/layout/ConvergingText"/>
    <dgm:cxn modelId="{4C401C44-9487-47E8-8DAE-6EF87390D077}" type="presParOf" srcId="{0323E07E-A185-4B32-9A71-9C7A46213004}" destId="{5D0313CB-6918-4832-A36E-DA8A225ABE66}" srcOrd="25" destOrd="0" presId="urn:microsoft.com/office/officeart/2011/layout/ConvergingText"/>
    <dgm:cxn modelId="{3F308C7C-0B8D-409C-842E-7C2C28FCD6A8}" type="presParOf" srcId="{0323E07E-A185-4B32-9A71-9C7A46213004}" destId="{DC96A4DF-EE68-4307-8EFB-C089ADD77C1F}" srcOrd="26" destOrd="0" presId="urn:microsoft.com/office/officeart/2011/layout/ConvergingText"/>
    <dgm:cxn modelId="{5BBE16D7-E4F9-44BC-B329-7F973B02D0AE}" type="presParOf" srcId="{0323E07E-A185-4B32-9A71-9C7A46213004}" destId="{C3AA5324-2CD1-4B7D-8CBB-EA1989A86687}" srcOrd="27" destOrd="0" presId="urn:microsoft.com/office/officeart/2011/layout/ConvergingText"/>
    <dgm:cxn modelId="{994B0FB8-D181-45FA-86F4-ADA0B8564BC6}" type="presParOf" srcId="{0323E07E-A185-4B32-9A71-9C7A46213004}" destId="{B1EF048C-5FD8-4AAB-81D5-B23FB3A13372}" srcOrd="28" destOrd="0" presId="urn:microsoft.com/office/officeart/2011/layout/ConvergingText"/>
    <dgm:cxn modelId="{2A2716E4-7A7D-4018-BA55-05A7527D6B84}" type="presParOf" srcId="{0323E07E-A185-4B32-9A71-9C7A46213004}" destId="{45DE0499-37B3-4B12-9346-271DD5413CCD}" srcOrd="29" destOrd="0" presId="urn:microsoft.com/office/officeart/2011/layout/ConvergingText"/>
    <dgm:cxn modelId="{003C053F-5B9B-401B-968D-42E062C75F33}" type="presParOf" srcId="{0323E07E-A185-4B32-9A71-9C7A46213004}" destId="{43B010F0-6477-44DC-A97B-80E11207AE41}" srcOrd="30" destOrd="0" presId="urn:microsoft.com/office/officeart/2011/layout/ConvergingText"/>
    <dgm:cxn modelId="{D105588B-36EA-4C45-A6A0-9EB5DB567AE1}" type="presParOf" srcId="{0323E07E-A185-4B32-9A71-9C7A46213004}" destId="{4304B0D7-2388-4EBD-AA8A-710ABE62B42B}" srcOrd="31" destOrd="0" presId="urn:microsoft.com/office/officeart/2011/layout/ConvergingText"/>
    <dgm:cxn modelId="{1D349E5C-85D4-4898-80E9-1B37DB9B8643}" type="presParOf" srcId="{0323E07E-A185-4B32-9A71-9C7A46213004}" destId="{3207450E-040D-4DB4-B2BB-48DB66647815}" srcOrd="32" destOrd="0" presId="urn:microsoft.com/office/officeart/2011/layout/ConvergingText"/>
    <dgm:cxn modelId="{4B0F55F6-2ADE-4381-88AD-BD2E486A3FB5}" type="presParOf" srcId="{0323E07E-A185-4B32-9A71-9C7A46213004}" destId="{1A7A23F4-A485-467E-AC49-243B049F7709}" srcOrd="33" destOrd="0" presId="urn:microsoft.com/office/officeart/2011/layout/ConvergingText"/>
    <dgm:cxn modelId="{9A305049-53C3-4E3B-B942-B3EB7A79FA06}" type="presParOf" srcId="{0323E07E-A185-4B32-9A71-9C7A46213004}" destId="{CAF5A69D-E0C7-4D59-97BE-16A6B9C07676}" srcOrd="34" destOrd="0" presId="urn:microsoft.com/office/officeart/2011/layout/ConvergingText"/>
    <dgm:cxn modelId="{447809BB-6B0A-4968-B432-2A884E782868}" type="presParOf" srcId="{0323E07E-A185-4B32-9A71-9C7A46213004}" destId="{4980E897-89D2-4F91-9E74-7EB5B1B9927D}" srcOrd="35" destOrd="0" presId="urn:microsoft.com/office/officeart/2011/layout/ConvergingText"/>
    <dgm:cxn modelId="{B5A46D41-63B4-42FA-8C21-D03C686608FA}" type="presParOf" srcId="{0323E07E-A185-4B32-9A71-9C7A46213004}" destId="{1A7742F4-330C-4768-8F71-5D6079A90724}" srcOrd="36" destOrd="0" presId="urn:microsoft.com/office/officeart/2011/layout/ConvergingTex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B58BFB-D286-4C5A-AD20-D7291CB19FB6}">
      <dsp:nvSpPr>
        <dsp:cNvPr id="0" name=""/>
        <dsp:cNvSpPr/>
      </dsp:nvSpPr>
      <dsp:spPr>
        <a:xfrm>
          <a:off x="4940675" y="2387943"/>
          <a:ext cx="264307" cy="26430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7658C74-D592-4C61-8E6E-D5C5B101CFC1}">
      <dsp:nvSpPr>
        <dsp:cNvPr id="0" name=""/>
        <dsp:cNvSpPr/>
      </dsp:nvSpPr>
      <dsp:spPr>
        <a:xfrm>
          <a:off x="4456265" y="2387943"/>
          <a:ext cx="264307" cy="26430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ED5D4A-BE91-4332-951E-F01062E4FBA8}">
      <dsp:nvSpPr>
        <dsp:cNvPr id="0" name=""/>
        <dsp:cNvSpPr/>
      </dsp:nvSpPr>
      <dsp:spPr>
        <a:xfrm>
          <a:off x="3433238" y="2387943"/>
          <a:ext cx="264307" cy="26430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22A31C-D461-4C83-9EC4-6BE3E0E05328}">
      <dsp:nvSpPr>
        <dsp:cNvPr id="0" name=""/>
        <dsp:cNvSpPr/>
      </dsp:nvSpPr>
      <dsp:spPr>
        <a:xfrm>
          <a:off x="3488367" y="2387943"/>
          <a:ext cx="264307" cy="26430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5641AA-BB0F-4D53-BF60-6990006651C2}">
      <dsp:nvSpPr>
        <dsp:cNvPr id="0" name=""/>
        <dsp:cNvSpPr/>
      </dsp:nvSpPr>
      <dsp:spPr>
        <a:xfrm>
          <a:off x="3003958" y="2387943"/>
          <a:ext cx="264307" cy="26430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5A0A8C0-5DDF-43A3-A978-8B0A5C44AA82}">
      <dsp:nvSpPr>
        <dsp:cNvPr id="0" name=""/>
        <dsp:cNvSpPr/>
      </dsp:nvSpPr>
      <dsp:spPr>
        <a:xfrm>
          <a:off x="6902397" y="2242100"/>
          <a:ext cx="528614" cy="52904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6911F4-9FBC-49FE-9919-41E77E134E56}">
      <dsp:nvSpPr>
        <dsp:cNvPr id="0" name=""/>
        <dsp:cNvSpPr/>
      </dsp:nvSpPr>
      <dsp:spPr>
        <a:xfrm>
          <a:off x="4509679" y="1841948"/>
          <a:ext cx="264307" cy="26430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563BDF-63F3-499D-B9A8-5B18FA433C67}">
      <dsp:nvSpPr>
        <dsp:cNvPr id="0" name=""/>
        <dsp:cNvSpPr/>
      </dsp:nvSpPr>
      <dsp:spPr>
        <a:xfrm>
          <a:off x="4509679" y="2937849"/>
          <a:ext cx="264307" cy="26430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68E70F-3EDA-4548-9E06-141F4A36D46E}">
      <dsp:nvSpPr>
        <dsp:cNvPr id="0" name=""/>
        <dsp:cNvSpPr/>
      </dsp:nvSpPr>
      <dsp:spPr>
        <a:xfrm>
          <a:off x="4745438" y="2079299"/>
          <a:ext cx="264307" cy="26430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4D2354-EB2A-4C80-8BF2-8D0F77C607A8}">
      <dsp:nvSpPr>
        <dsp:cNvPr id="0" name=""/>
        <dsp:cNvSpPr/>
      </dsp:nvSpPr>
      <dsp:spPr>
        <a:xfrm>
          <a:off x="4761093" y="2701803"/>
          <a:ext cx="264307" cy="26430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B3EB80-B02B-49AA-9AF9-535E2CC0CEB5}">
      <dsp:nvSpPr>
        <dsp:cNvPr id="0" name=""/>
        <dsp:cNvSpPr/>
      </dsp:nvSpPr>
      <dsp:spPr>
        <a:xfrm>
          <a:off x="5249736" y="1130791"/>
          <a:ext cx="3798231" cy="2676502"/>
        </a:xfrm>
        <a:prstGeom prst="ellipse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solidFill>
                <a:schemeClr val="tx1"/>
              </a:solidFill>
              <a:latin typeface="Georgia" panose="02040502050405020303" pitchFamily="18" charset="0"/>
            </a:rPr>
            <a:t>Characterization of Rock-Fluid Interactions</a:t>
          </a:r>
        </a:p>
      </dsp:txBody>
      <dsp:txXfrm>
        <a:off x="5805974" y="1522756"/>
        <a:ext cx="2685755" cy="1892572"/>
      </dsp:txXfrm>
    </dsp:sp>
    <dsp:sp modelId="{47D9592F-F493-442E-B635-A924BFA9799A}">
      <dsp:nvSpPr>
        <dsp:cNvPr id="0" name=""/>
        <dsp:cNvSpPr/>
      </dsp:nvSpPr>
      <dsp:spPr>
        <a:xfrm>
          <a:off x="3807149" y="939713"/>
          <a:ext cx="528614" cy="52904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174A41-4D5B-4CFD-8ED2-C7F4C440E01F}">
      <dsp:nvSpPr>
        <dsp:cNvPr id="0" name=""/>
        <dsp:cNvSpPr/>
      </dsp:nvSpPr>
      <dsp:spPr>
        <a:xfrm>
          <a:off x="3468246" y="660629"/>
          <a:ext cx="264307" cy="26430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FFFC68-8436-4808-BFA9-6B8A5DA11590}">
      <dsp:nvSpPr>
        <dsp:cNvPr id="0" name=""/>
        <dsp:cNvSpPr/>
      </dsp:nvSpPr>
      <dsp:spPr>
        <a:xfrm>
          <a:off x="2903716" y="660629"/>
          <a:ext cx="264307" cy="26430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0C61604-CA01-4114-90C4-8D5BE42E8385}">
      <dsp:nvSpPr>
        <dsp:cNvPr id="0" name=""/>
        <dsp:cNvSpPr/>
      </dsp:nvSpPr>
      <dsp:spPr>
        <a:xfrm>
          <a:off x="2339185" y="660629"/>
          <a:ext cx="264307" cy="26430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25AD02-6D25-4E42-9819-BBD60EF9A732}">
      <dsp:nvSpPr>
        <dsp:cNvPr id="0" name=""/>
        <dsp:cNvSpPr/>
      </dsp:nvSpPr>
      <dsp:spPr>
        <a:xfrm>
          <a:off x="1774655" y="660629"/>
          <a:ext cx="264307" cy="26430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8535E7-D02A-408E-9691-FB4AB2F6D570}">
      <dsp:nvSpPr>
        <dsp:cNvPr id="0" name=""/>
        <dsp:cNvSpPr/>
      </dsp:nvSpPr>
      <dsp:spPr>
        <a:xfrm>
          <a:off x="1209203" y="660629"/>
          <a:ext cx="264307" cy="26430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5DA55FC-2CAC-40D9-BF1B-9D0714B72EE5}">
      <dsp:nvSpPr>
        <dsp:cNvPr id="0" name=""/>
        <dsp:cNvSpPr/>
      </dsp:nvSpPr>
      <dsp:spPr>
        <a:xfrm>
          <a:off x="644673" y="660629"/>
          <a:ext cx="264307" cy="26430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8C1645-CBFD-4723-8A2E-3A9020C0778B}">
      <dsp:nvSpPr>
        <dsp:cNvPr id="0" name=""/>
        <dsp:cNvSpPr/>
      </dsp:nvSpPr>
      <dsp:spPr>
        <a:xfrm>
          <a:off x="304807" y="513814"/>
          <a:ext cx="2220902" cy="585673"/>
        </a:xfrm>
        <a:prstGeom prst="rect">
          <a:avLst/>
        </a:prstGeom>
        <a:solidFill>
          <a:schemeClr val="accent4"/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n>
                <a:solidFill>
                  <a:schemeClr val="tx1"/>
                </a:solidFill>
              </a:ln>
              <a:latin typeface="Georgia" panose="02040502050405020303" pitchFamily="18" charset="0"/>
            </a:rPr>
            <a:t>Modelling (TOUGHREACT</a:t>
          </a:r>
          <a:r>
            <a:rPr lang="en-US" sz="2400" kern="1200" dirty="0">
              <a:ln>
                <a:solidFill>
                  <a:schemeClr val="tx1"/>
                </a:solidFill>
              </a:ln>
              <a:latin typeface="Georgia" panose="02040502050405020303" pitchFamily="18" charset="0"/>
            </a:rPr>
            <a:t>)</a:t>
          </a:r>
        </a:p>
      </dsp:txBody>
      <dsp:txXfrm>
        <a:off x="304807" y="513814"/>
        <a:ext cx="2220902" cy="585673"/>
      </dsp:txXfrm>
    </dsp:sp>
    <dsp:sp modelId="{DEAEA23E-12F5-4EA1-9B7E-C91A897B59F3}">
      <dsp:nvSpPr>
        <dsp:cNvPr id="0" name=""/>
        <dsp:cNvSpPr/>
      </dsp:nvSpPr>
      <dsp:spPr>
        <a:xfrm>
          <a:off x="3809418" y="2282911"/>
          <a:ext cx="528614" cy="52904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F536480-1723-45E4-98B5-AAC72057ED65}">
      <dsp:nvSpPr>
        <dsp:cNvPr id="0" name=""/>
        <dsp:cNvSpPr/>
      </dsp:nvSpPr>
      <dsp:spPr>
        <a:xfrm>
          <a:off x="2622453" y="2387943"/>
          <a:ext cx="264307" cy="26430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85657FC-A440-47E8-932B-6509FD1A2F64}">
      <dsp:nvSpPr>
        <dsp:cNvPr id="0" name=""/>
        <dsp:cNvSpPr/>
      </dsp:nvSpPr>
      <dsp:spPr>
        <a:xfrm>
          <a:off x="2213018" y="2374252"/>
          <a:ext cx="264307" cy="26430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A68F5A3-7721-4B4C-AD82-29F2E4F8A629}">
      <dsp:nvSpPr>
        <dsp:cNvPr id="0" name=""/>
        <dsp:cNvSpPr/>
      </dsp:nvSpPr>
      <dsp:spPr>
        <a:xfrm>
          <a:off x="1689929" y="2374252"/>
          <a:ext cx="264307" cy="26430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D0313CB-6918-4832-A36E-DA8A225ABE66}">
      <dsp:nvSpPr>
        <dsp:cNvPr id="0" name=""/>
        <dsp:cNvSpPr/>
      </dsp:nvSpPr>
      <dsp:spPr>
        <a:xfrm>
          <a:off x="1167761" y="2374252"/>
          <a:ext cx="264307" cy="26430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C96A4DF-EE68-4307-8EFB-C089ADD77C1F}">
      <dsp:nvSpPr>
        <dsp:cNvPr id="0" name=""/>
        <dsp:cNvSpPr/>
      </dsp:nvSpPr>
      <dsp:spPr>
        <a:xfrm>
          <a:off x="644673" y="2374252"/>
          <a:ext cx="264307" cy="26430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1EF048C-5FD8-4AAB-81D5-B23FB3A13372}">
      <dsp:nvSpPr>
        <dsp:cNvPr id="0" name=""/>
        <dsp:cNvSpPr/>
      </dsp:nvSpPr>
      <dsp:spPr>
        <a:xfrm>
          <a:off x="473080" y="2110807"/>
          <a:ext cx="2030991" cy="679884"/>
        </a:xfrm>
        <a:prstGeom prst="rect">
          <a:avLst/>
        </a:prstGeom>
        <a:solidFill>
          <a:schemeClr val="accent4"/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latin typeface="Georgia" panose="02040502050405020303" pitchFamily="18" charset="0"/>
            </a:rPr>
            <a:t>Batch Experiments</a:t>
          </a:r>
        </a:p>
      </dsp:txBody>
      <dsp:txXfrm>
        <a:off x="473080" y="2110807"/>
        <a:ext cx="2030991" cy="679884"/>
      </dsp:txXfrm>
    </dsp:sp>
    <dsp:sp modelId="{45DE0499-37B3-4B12-9346-271DD5413CCD}">
      <dsp:nvSpPr>
        <dsp:cNvPr id="0" name=""/>
        <dsp:cNvSpPr/>
      </dsp:nvSpPr>
      <dsp:spPr>
        <a:xfrm>
          <a:off x="3807149" y="3522753"/>
          <a:ext cx="528614" cy="52904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B010F0-6477-44DC-A97B-80E11207AE41}">
      <dsp:nvSpPr>
        <dsp:cNvPr id="0" name=""/>
        <dsp:cNvSpPr/>
      </dsp:nvSpPr>
      <dsp:spPr>
        <a:xfrm>
          <a:off x="3468246" y="4061357"/>
          <a:ext cx="264307" cy="26430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04B0D7-2388-4EBD-AA8A-710ABE62B42B}">
      <dsp:nvSpPr>
        <dsp:cNvPr id="0" name=""/>
        <dsp:cNvSpPr/>
      </dsp:nvSpPr>
      <dsp:spPr>
        <a:xfrm>
          <a:off x="2903716" y="4061357"/>
          <a:ext cx="264307" cy="26430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07450E-040D-4DB4-B2BB-48DB66647815}">
      <dsp:nvSpPr>
        <dsp:cNvPr id="0" name=""/>
        <dsp:cNvSpPr/>
      </dsp:nvSpPr>
      <dsp:spPr>
        <a:xfrm>
          <a:off x="2339185" y="4061357"/>
          <a:ext cx="264307" cy="26430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7A23F4-A485-467E-AC49-243B049F7709}">
      <dsp:nvSpPr>
        <dsp:cNvPr id="0" name=""/>
        <dsp:cNvSpPr/>
      </dsp:nvSpPr>
      <dsp:spPr>
        <a:xfrm>
          <a:off x="1774655" y="4061357"/>
          <a:ext cx="264307" cy="26430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AF5A69D-E0C7-4D59-97BE-16A6B9C07676}">
      <dsp:nvSpPr>
        <dsp:cNvPr id="0" name=""/>
        <dsp:cNvSpPr/>
      </dsp:nvSpPr>
      <dsp:spPr>
        <a:xfrm>
          <a:off x="1209203" y="4061357"/>
          <a:ext cx="264307" cy="26430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80E897-89D2-4F91-9E74-7EB5B1B9927D}">
      <dsp:nvSpPr>
        <dsp:cNvPr id="0" name=""/>
        <dsp:cNvSpPr/>
      </dsp:nvSpPr>
      <dsp:spPr>
        <a:xfrm>
          <a:off x="644673" y="4061357"/>
          <a:ext cx="264307" cy="26430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7742F4-330C-4768-8F71-5D6079A90724}">
      <dsp:nvSpPr>
        <dsp:cNvPr id="0" name=""/>
        <dsp:cNvSpPr/>
      </dsp:nvSpPr>
      <dsp:spPr>
        <a:xfrm>
          <a:off x="141960" y="3671453"/>
          <a:ext cx="2721881" cy="679884"/>
        </a:xfrm>
        <a:prstGeom prst="rect">
          <a:avLst/>
        </a:prstGeom>
        <a:solidFill>
          <a:schemeClr val="accent4"/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n>
                <a:solidFill>
                  <a:schemeClr val="tx1"/>
                </a:solidFill>
              </a:ln>
              <a:latin typeface="Georgia" panose="02040502050405020303" pitchFamily="18" charset="0"/>
            </a:rPr>
            <a:t>CT Scan and </a:t>
          </a:r>
          <a:r>
            <a:rPr lang="en-US" sz="2400" kern="1200" dirty="0">
              <a:ln>
                <a:solidFill>
                  <a:schemeClr val="tx1"/>
                </a:solidFill>
              </a:ln>
              <a:solidFill>
                <a:sysClr val="windowText" lastClr="000000"/>
              </a:solidFill>
              <a:latin typeface="Georgia" panose="02040502050405020303" pitchFamily="18" charset="0"/>
            </a:rPr>
            <a:t>X-Ray</a:t>
          </a:r>
          <a:r>
            <a:rPr lang="en-US" sz="2400" kern="1200" dirty="0">
              <a:ln>
                <a:solidFill>
                  <a:schemeClr val="tx1"/>
                </a:solidFill>
              </a:ln>
              <a:latin typeface="Georgia" panose="02040502050405020303" pitchFamily="18" charset="0"/>
            </a:rPr>
            <a:t> Fluorescence</a:t>
          </a:r>
        </a:p>
      </dsp:txBody>
      <dsp:txXfrm>
        <a:off x="141960" y="3671453"/>
        <a:ext cx="2721881" cy="6798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ConvergingText">
  <dgm:title val="Converging Text"/>
  <dgm:desc val="Use to show multiple steps or parts that merge into a whole. Limited to one Level 1 shape that contains text and a maximum of five Level 2 shapes."/>
  <dgm:catLst>
    <dgm:cat type="process" pri="6500"/>
    <dgm:cat type="officeonline" pri="5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</dgm:cxnLst>
      <dgm:bg/>
      <dgm:whole/>
    </dgm:dataModel>
  </dgm:clrData>
  <dgm:layoutNode name="Name0">
    <dgm:varLst>
      <dgm:chMax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vertAlign" val="mid"/>
          <dgm:param type="nodeVertAlign" val="mid"/>
          <dgm:param type="horzAlign" val="ctr"/>
        </dgm:alg>
      </dgm:if>
      <dgm:else name="Name3">
        <dgm:alg type="lin">
          <dgm:param type="linDir" val="fromR"/>
          <dgm:param type="vertAlign" val="mid"/>
          <dgm:param type="nodeVertAlign" val="mid"/>
          <dgm:param type="horzAlign" val="ct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" op="equ" val="65"/>
      <dgm:constr type="primFontSz" for="des" forName="Child1" op="equ" val="65"/>
      <dgm:constr type="primFontSz" for="des" forName="Child2" refType="primFontSz" refFor="des" refForName="Child1" op="equ"/>
      <dgm:constr type="primFontSz" for="des" forName="Child3" refType="primFontSz" refFor="des" refForName="Child1" op="equ"/>
      <dgm:constr type="primFontSz" for="des" forName="Child4" refType="primFontSz" refFor="des" refForName="Child1" op="equ"/>
      <dgm:constr type="primFontSz" for="des" forName="Child5" refType="primFontSz" refFor="des" refForName="Child1" op="equ"/>
      <dgm:constr type="primFontSz" for="des" forName="Child1" refType="primFontSz" refFor="des" refForName="Parent" op="lte"/>
      <dgm:constr type="primFontSz" for="des" forName="Child2" refType="primFontSz" refFor="des" refForName="Parent" op="lte"/>
      <dgm:constr type="primFontSz" for="des" forName="Child3" refType="primFontSz" refFor="des" refForName="Parent" op="lte"/>
      <dgm:constr type="primFontSz" for="des" forName="Child4" refType="primFontSz" refFor="des" refForName="Parent" op="lte"/>
      <dgm:constr type="primFontSz" for="des" forName="Child5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05"/>
      <dgm:constr type="w" for="ch" forName="sibTrans" refType="w" refFor="ch" refForName="composite" op="equ" fact="0.05"/>
      <dgm:constr type="h" for="ch" forName="sibTrans" refType="w" refFor="ch" refForName="sibTrans" op="equ"/>
    </dgm:constrLst>
    <dgm:forEach name="nodesForEach" axis="ch" ptType="node">
      <dgm:layoutNode name="composite">
        <dgm:choose name="Name4">
          <dgm:if name="Name5" func="var" arg="dir" op="equ" val="norm">
            <dgm:choose name="Name6">
              <dgm:if name="Name7" axis="ch" ptType="node" func="cnt" op="equ" val="0">
                <dgm:alg type="composite">
                  <dgm:param type="ar" val="2.1059"/>
                </dgm:alg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 fact="0.4749"/>
                  <dgm:constr type="h" for="ch" forName="Parent" refType="h"/>
                  <dgm:constr type="l" for="ch" forName="ParentAccent1" refType="w" fact="0.9531"/>
                  <dgm:constr type="t" for="ch" forName="ParentAccent1" refType="h" fact="0.4506"/>
                  <dgm:constr type="w" for="ch" forName="ParentAccent1" refType="w" fact="0.0469"/>
                  <dgm:constr type="h" for="ch" forName="ParentAccent1" refType="h" fact="0.0988"/>
                  <dgm:constr type="l" for="ch" forName="ParentAccent2" refType="w" fact="0.8734"/>
                  <dgm:constr type="t" for="ch" forName="ParentAccent2" refType="h" fact="0.4506"/>
                  <dgm:constr type="w" for="ch" forName="ParentAccent2" refType="w" fact="0.0469"/>
                  <dgm:constr type="h" for="ch" forName="ParentAccent2" refType="h" fact="0.0988"/>
                  <dgm:constr type="l" for="ch" forName="ParentAccent3" refType="w" fact="0.7937"/>
                  <dgm:constr type="t" for="ch" forName="ParentAccent3" refType="h" fact="0.4506"/>
                  <dgm:constr type="w" for="ch" forName="ParentAccent3" refType="w" fact="0.0469"/>
                  <dgm:constr type="h" for="ch" forName="ParentAccent3" refType="h" fact="0.0988"/>
                  <dgm:constr type="l" for="ch" forName="ParentAccent4" refType="w" fact="0.714"/>
                  <dgm:constr type="t" for="ch" forName="ParentAccent4" refType="h" fact="0.4506"/>
                  <dgm:constr type="w" for="ch" forName="ParentAccent4" refType="w" fact="0.0469"/>
                  <dgm:constr type="h" for="ch" forName="ParentAccent4" refType="h" fact="0.0988"/>
                  <dgm:constr type="l" for="ch" forName="ParentAccent5" refType="w" fact="0.6343"/>
                  <dgm:constr type="t" for="ch" forName="ParentAccent5" refType="h" fact="0.4506"/>
                  <dgm:constr type="w" for="ch" forName="ParentAccent5" refType="w" fact="0.0469"/>
                  <dgm:constr type="h" for="ch" forName="ParentAccent5" refType="h" fact="0.0988"/>
                  <dgm:constr type="l" for="ch" forName="ParentAccent6" refType="w" fact="0.5076"/>
                  <dgm:constr type="t" for="ch" forName="ParentAccent6" refType="h" fact="0.4012"/>
                  <dgm:constr type="w" for="ch" forName="ParentAccent6" refType="w" fact="0.0939"/>
                  <dgm:constr type="h" for="ch" forName="ParentAccent6" refType="h" fact="0.1976"/>
                  <dgm:constr type="l" for="ch" forName="ParentAccent7" refType="w" fact="0.8766"/>
                  <dgm:constr type="t" for="ch" forName="ParentAccent7" refType="h" fact="0.2465"/>
                  <dgm:constr type="w" for="ch" forName="ParentAccent7" refType="w" fact="0.0469"/>
                  <dgm:constr type="h" for="ch" forName="ParentAccent7" refType="h" fact="0.0988"/>
                  <dgm:constr type="l" for="ch" forName="ParentAccent8" refType="w" fact="0.8766"/>
                  <dgm:constr type="t" for="ch" forName="ParentAccent8" refType="h" fact="0.6562"/>
                  <dgm:constr type="w" for="ch" forName="ParentAccent8" refType="w" fact="0.0469"/>
                  <dgm:constr type="h" for="ch" forName="ParentAccent8" refType="h" fact="0.0988"/>
                  <dgm:constr type="l" for="ch" forName="ParentAccent9" refType="w" fact="0.9185"/>
                  <dgm:constr type="t" for="ch" forName="ParentAccent9" refType="h" fact="0.3353"/>
                  <dgm:constr type="w" for="ch" forName="ParentAccent9" refType="w" fact="0.0469"/>
                  <dgm:constr type="h" for="ch" forName="ParentAccent9" refType="h" fact="0.0988"/>
                  <dgm:constr type="l" for="ch" forName="ParentAccent10" refType="w" fact="0.9213"/>
                  <dgm:constr type="t" for="ch" forName="ParentAccent10" refType="h" fact="0.5679"/>
                  <dgm:constr type="w" for="ch" forName="ParentAccent10" refType="w" fact="0.0469"/>
                  <dgm:constr type="h" for="ch" forName="ParentAccent10" refType="h" fact="0.0988"/>
                </dgm:constrLst>
              </dgm:if>
              <dgm:if name="Name8" axis="ch" ptType="node" func="cnt" op="equ" val="1">
                <dgm:alg type="composite">
                  <dgm:param type="ar" val="3.4411"/>
                </dgm:alg>
                <dgm:constrLst>
                  <dgm:constr type="l" for="ch" forName="Child1Accent1" refType="w" fact="0.284"/>
                  <dgm:constr type="t" for="ch" forName="Child1Accent1" refType="h" fact="0.4012"/>
                  <dgm:constr type="w" for="ch" forName="Child1Accent1" refType="w" fact="0.0574"/>
                  <dgm:constr type="h" for="ch" forName="Child1Accent1" refType="h" fact="0.1976"/>
                  <dgm:constr type="l" for="ch" forName="Child1Accent2" refType="w" fact="0.2272"/>
                  <dgm:constr type="t" for="ch" forName="Child1Accent2" refType="h" fact="0.4506"/>
                  <dgm:constr type="w" for="ch" forName="Child1Accent2" refType="w" fact="0.0287"/>
                  <dgm:constr type="h" for="ch" forName="Child1Accent2" refType="h" fact="0.0988"/>
                  <dgm:constr type="l" for="ch" forName="Child1Accent3" refType="w" fact="0.1705"/>
                  <dgm:constr type="t" for="ch" forName="Child1Accent3" refType="h" fact="0.4506"/>
                  <dgm:constr type="w" for="ch" forName="Child1Accent3" refType="w" fact="0.0287"/>
                  <dgm:constr type="h" for="ch" forName="Child1Accent3" refType="h" fact="0.0988"/>
                  <dgm:constr type="l" for="ch" forName="Child1Accent4" refType="w" fact="0.1137"/>
                  <dgm:constr type="t" for="ch" forName="Child1Accent4" refType="h" fact="0.4506"/>
                  <dgm:constr type="w" for="ch" forName="Child1Accent4" refType="w" fact="0.0287"/>
                  <dgm:constr type="h" for="ch" forName="Child1Accent4" refType="h" fact="0.0988"/>
                  <dgm:constr type="l" for="ch" forName="Child1Accent5" refType="w" fact="0.057"/>
                  <dgm:constr type="t" for="ch" forName="Child1Accent5" refType="h" fact="0.4506"/>
                  <dgm:constr type="w" for="ch" forName="Child1Accent5" refType="w" fact="0.0287"/>
                  <dgm:constr type="h" for="ch" forName="Child1Accent5" refType="h" fact="0.0988"/>
                  <dgm:constr type="l" for="ch" forName="Child1Accent6" refType="w" fact="0.0002"/>
                  <dgm:constr type="t" for="ch" forName="Child1Accent6" refType="h" fact="0.4506"/>
                  <dgm:constr type="w" for="ch" forName="Child1Accent6" refType="w" fact="0.0287"/>
                  <dgm:constr type="h" for="ch" forName="Child1Accent6" refType="h" fact="0.0988"/>
                  <dgm:constr type="l" for="ch" forName="Child1Accent7" refType="w" fact="0"/>
                  <dgm:constr type="t" for="ch" forName="Child1Accent7" refType="h" fact="0"/>
                  <dgm:constr type="w" for="ch" forName="Child1Accent7" refType="w" fact="0"/>
                  <dgm:constr type="h" for="ch" forName="Child1Accent7" refType="h" fact="0"/>
                  <dgm:constr type="l" for="ch" forName="Child1Accent8" refType="w" fact="0"/>
                  <dgm:constr type="t" for="ch" forName="Child1Accent8" refType="h" fact="0"/>
                  <dgm:constr type="w" for="ch" forName="Child1Accent8" refType="w" fact="0"/>
                  <dgm:constr type="h" for="ch" forName="Child1Accent8" refType="h" fact="0"/>
                  <dgm:constr type="l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l" for="ch" forName="ParentAccent1" refType="w" fact="0.9713"/>
                  <dgm:constr type="t" for="ch" forName="ParentAccent1" refType="h" fact="0.4506"/>
                  <dgm:constr type="w" for="ch" forName="ParentAccent1" refType="w" fact="0.0287"/>
                  <dgm:constr type="h" for="ch" forName="ParentAccent1" refType="h" fact="0.0988"/>
                  <dgm:constr type="l" for="ch" forName="ParentAccent2" refType="w" fact="0.9187"/>
                  <dgm:constr type="t" for="ch" forName="ParentAccent2" refType="h" fact="0.4506"/>
                  <dgm:constr type="w" for="ch" forName="ParentAccent2" refType="w" fact="0.0287"/>
                  <dgm:constr type="h" for="ch" forName="ParentAccent2" refType="h" fact="0.0988"/>
                  <dgm:constr type="l" for="ch" forName="ParentAccent3" refType="w" fact="0.8661"/>
                  <dgm:constr type="t" for="ch" forName="ParentAccent3" refType="h" fact="0.4506"/>
                  <dgm:constr type="w" for="ch" forName="ParentAccent3" refType="w" fact="0.0287"/>
                  <dgm:constr type="h" for="ch" forName="ParentAccent3" refType="h" fact="0.0988"/>
                  <dgm:constr type="l" for="ch" forName="ParentAccent4" refType="w" fact="0.8136"/>
                  <dgm:constr type="t" for="ch" forName="ParentAccent4" refType="h" fact="0.4506"/>
                  <dgm:constr type="w" for="ch" forName="ParentAccent4" refType="w" fact="0.0287"/>
                  <dgm:constr type="h" for="ch" forName="ParentAccent4" refType="h" fact="0.0988"/>
                  <dgm:constr type="l" for="ch" forName="ParentAccent5" refType="w" fact="0.761"/>
                  <dgm:constr type="t" for="ch" forName="ParentAccent5" refType="h" fact="0.4506"/>
                  <dgm:constr type="w" for="ch" forName="ParentAccent5" refType="w" fact="0.0287"/>
                  <dgm:constr type="h" for="ch" forName="ParentAccent5" refType="h" fact="0.0988"/>
                  <dgm:constr type="l" for="ch" forName="ParentAccent6" refType="w" fact="0.6797"/>
                  <dgm:constr type="t" for="ch" forName="ParentAccent6" refType="h" fact="0.4012"/>
                  <dgm:constr type="w" for="ch" forName="ParentAccent6" refType="w" fact="0.0574"/>
                  <dgm:constr type="h" for="ch" forName="ParentAccent6" refType="h" fact="0.1976"/>
                  <dgm:constr type="l" for="ch" forName="ParentAccent7" refType="w" fact="0.9245"/>
                  <dgm:constr type="t" for="ch" forName="ParentAccent7" refType="h" fact="0.2465"/>
                  <dgm:constr type="w" for="ch" forName="ParentAccent7" refType="w" fact="0.0287"/>
                  <dgm:constr type="h" for="ch" forName="ParentAccent7" refType="h" fact="0.0988"/>
                  <dgm:constr type="l" for="ch" forName="ParentAccent8" refType="w" fact="0.9245"/>
                  <dgm:constr type="t" for="ch" forName="ParentAccent8" refType="h" fact="0.6562"/>
                  <dgm:constr type="w" for="ch" forName="ParentAccent8" refType="w" fact="0.0287"/>
                  <dgm:constr type="h" for="ch" forName="ParentAccent8" refType="h" fact="0.0988"/>
                  <dgm:constr type="l" for="ch" forName="ParentAccent9" refType="w" fact="0.9501"/>
                  <dgm:constr type="t" for="ch" forName="ParentAccent9" refType="h" fact="0.3353"/>
                  <dgm:constr type="w" for="ch" forName="ParentAccent9" refType="w" fact="0.0287"/>
                  <dgm:constr type="h" for="ch" forName="ParentAccent9" refType="h" fact="0.0988"/>
                  <dgm:constr type="l" for="ch" forName="ParentAccent10" refType="w" fact="0.9518"/>
                  <dgm:constr type="t" for="ch" forName="ParentAccent10" refType="h" fact="0.5679"/>
                  <dgm:constr type="w" for="ch" forName="ParentAccent10" refType="w" fact="0.0287"/>
                  <dgm:constr type="h" for="ch" forName="ParentAccent10" refType="h" fact="0.0988"/>
                  <dgm:constr type="l" for="ch" forName="Child1" refType="w" fact="0"/>
                  <dgm:constr type="t" for="ch" forName="Child1" refType="h" fact="0.1978"/>
                  <dgm:constr type="w" for="ch" forName="Child1" refType="w" fact="0.2544"/>
                  <dgm:constr type="h" for="ch" forName="Child1" refType="h" fact="0.2541"/>
                  <dgm:constr type="l" for="ch" forName="Parent" refType="w" fact="0.3653"/>
                  <dgm:constr type="t" for="ch" forName="Parent" refType="h" fact="0"/>
                  <dgm:constr type="w" for="ch" forName="Parent" refType="w" fact="0.2906"/>
                  <dgm:constr type="h" for="ch" forName="Parent" refType="h"/>
                </dgm:constrLst>
              </dgm:if>
              <dgm:if name="Name9" axis="ch" ptType="node" func="cnt" op="equ" val="2">
                <dgm:alg type="composite">
                  <dgm:param type="ar" val="2.1185"/>
                </dgm:alg>
                <dgm:constrLst>
                  <dgm:constr type="l" for="ch" forName="Child1Accent1" refType="w" fact="0.3436"/>
                  <dgm:constr type="t" for="ch" forName="Child1Accent1" refType="h" fact="0.2211"/>
                  <dgm:constr type="w" for="ch" forName="Child1Accent1" refType="w" fact="0.0574"/>
                  <dgm:constr type="h" for="ch" forName="Child1Accent1" refType="h" fact="0.1217"/>
                  <dgm:constr type="l" for="ch" forName="Child1Accent2" refType="w" fact="0.3068"/>
                  <dgm:constr type="t" for="ch" forName="Child1Accent2" refType="h" fact="0.1569"/>
                  <dgm:constr type="w" for="ch" forName="Child1Accent2" refType="w" fact="0.0287"/>
                  <dgm:constr type="h" for="ch" forName="Child1Accent2" refType="h" fact="0.0608"/>
                  <dgm:constr type="l" for="ch" forName="Child1Accent3" refType="w" fact="0.2455"/>
                  <dgm:constr type="t" for="ch" forName="Child1Accent3" refType="h" fact="0.1569"/>
                  <dgm:constr type="w" for="ch" forName="Child1Accent3" refType="w" fact="0.0287"/>
                  <dgm:constr type="h" for="ch" forName="Child1Accent3" refType="h" fact="0.0608"/>
                  <dgm:constr type="l" for="ch" forName="Child1Accent4" refType="w" fact="0.1842"/>
                  <dgm:constr type="t" for="ch" forName="Child1Accent4" refType="h" fact="0.1569"/>
                  <dgm:constr type="w" for="ch" forName="Child1Accent4" refType="w" fact="0.0287"/>
                  <dgm:constr type="h" for="ch" forName="Child1Accent4" refType="h" fact="0.0608"/>
                  <dgm:constr type="l" for="ch" forName="Child1Accent5" refType="w" fact="0.1229"/>
                  <dgm:constr type="t" for="ch" forName="Child1Accent5" refType="h" fact="0.1569"/>
                  <dgm:constr type="w" for="ch" forName="Child1Accent5" refType="w" fact="0.0287"/>
                  <dgm:constr type="h" for="ch" forName="Child1Accent5" refType="h" fact="0.0608"/>
                  <dgm:constr type="l" for="ch" forName="Child1Accent6" refType="w" fact="0.0615"/>
                  <dgm:constr type="t" for="ch" forName="Child1Accent6" refType="h" fact="0.1569"/>
                  <dgm:constr type="w" for="ch" forName="Child1Accent6" refType="w" fact="0.0287"/>
                  <dgm:constr type="h" for="ch" forName="Child1Accent6" refType="h" fact="0.0608"/>
                  <dgm:constr type="l" for="ch" forName="Child1Accent7" refType="w" fact="0.0002"/>
                  <dgm:constr type="t" for="ch" forName="Child1Accent7" refType="h" fact="0.1569"/>
                  <dgm:constr type="w" for="ch" forName="Child1Accent7" refType="w" fact="0.0287"/>
                  <dgm:constr type="h" for="ch" forName="Child1Accent7" refType="h" fact="0.0608"/>
                  <dgm:constr type="l" for="ch" forName="Child1Accent8" refType="w" fact="0"/>
                  <dgm:constr type="t" for="ch" forName="Child1Accent8" refType="h" fact="0"/>
                  <dgm:constr type="w" for="ch" forName="Child1Accent8" refType="w" fact="0"/>
                  <dgm:constr type="h" for="ch" forName="Child1Accent8" refType="h" fact="0"/>
                  <dgm:constr type="l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l" for="ch" forName="Child2Accent1" refType="w" fact="0.3436"/>
                  <dgm:constr type="t" for="ch" forName="Child2Accent1" refType="h" fact="0.8153"/>
                  <dgm:constr type="w" for="ch" forName="Child2Accent1" refType="w" fact="0.0574"/>
                  <dgm:constr type="h" for="ch" forName="Child2Accent1" refType="h" fact="0.1217"/>
                  <dgm:constr type="l" for="ch" forName="Child2Accent2" refType="w" fact="0.3068"/>
                  <dgm:constr type="t" for="ch" forName="Child2Accent2" refType="h" fact="0.9392"/>
                  <dgm:constr type="w" for="ch" forName="Child2Accent2" refType="w" fact="0.0287"/>
                  <dgm:constr type="h" for="ch" forName="Child2Accent2" refType="h" fact="0.0608"/>
                  <dgm:constr type="l" for="ch" forName="Child2Accent3" refType="w" fact="0.2455"/>
                  <dgm:constr type="t" for="ch" forName="Child2Accent3" refType="h" fact="0.9392"/>
                  <dgm:constr type="w" for="ch" forName="Child2Accent3" refType="w" fact="0.0287"/>
                  <dgm:constr type="h" for="ch" forName="Child2Accent3" refType="h" fact="0.0608"/>
                  <dgm:constr type="l" for="ch" forName="Child2Accent4" refType="w" fact="0.1842"/>
                  <dgm:constr type="t" for="ch" forName="Child2Accent4" refType="h" fact="0.9392"/>
                  <dgm:constr type="w" for="ch" forName="Child2Accent4" refType="w" fact="0.0287"/>
                  <dgm:constr type="h" for="ch" forName="Child2Accent4" refType="h" fact="0.0608"/>
                  <dgm:constr type="l" for="ch" forName="Child2Accent5" refType="w" fact="0.1229"/>
                  <dgm:constr type="t" for="ch" forName="Child2Accent5" refType="h" fact="0.9392"/>
                  <dgm:constr type="w" for="ch" forName="Child2Accent5" refType="w" fact="0.0287"/>
                  <dgm:constr type="h" for="ch" forName="Child2Accent5" refType="h" fact="0.0608"/>
                  <dgm:constr type="l" for="ch" forName="Child2Accent6" refType="w" fact="0.0615"/>
                  <dgm:constr type="t" for="ch" forName="Child2Accent6" refType="h" fact="0.9392"/>
                  <dgm:constr type="w" for="ch" forName="Child2Accent6" refType="w" fact="0.0287"/>
                  <dgm:constr type="h" for="ch" forName="Child2Accent6" refType="h" fact="0.0608"/>
                  <dgm:constr type="l" for="ch" forName="Child2Accent7" refType="w" fact="0.0002"/>
                  <dgm:constr type="t" for="ch" forName="Child2Accent7" refType="h" fact="0.9392"/>
                  <dgm:constr type="w" for="ch" forName="Child2Accent7" refType="w" fact="0.0287"/>
                  <dgm:constr type="h" for="ch" forName="Child2Accent7" refType="h" fact="0.0608"/>
                  <dgm:constr type="l" for="ch" forName="ParentAccent1" refType="w" fact="0.9713"/>
                  <dgm:constr type="t" for="ch" forName="ParentAccent1" refType="h" fact="0.5511"/>
                  <dgm:constr type="w" for="ch" forName="ParentAccent1" refType="w" fact="0.0287"/>
                  <dgm:constr type="h" for="ch" forName="ParentAccent1" refType="h" fact="0.0608"/>
                  <dgm:constr type="l" for="ch" forName="ParentAccent2" refType="w" fact="0.9187"/>
                  <dgm:constr type="t" for="ch" forName="ParentAccent2" refType="h" fact="0.5511"/>
                  <dgm:constr type="w" for="ch" forName="ParentAccent2" refType="w" fact="0.0287"/>
                  <dgm:constr type="h" for="ch" forName="ParentAccent2" refType="h" fact="0.0608"/>
                  <dgm:constr type="l" for="ch" forName="ParentAccent3" refType="w" fact="0.8661"/>
                  <dgm:constr type="t" for="ch" forName="ParentAccent3" refType="h" fact="0.5511"/>
                  <dgm:constr type="w" for="ch" forName="ParentAccent3" refType="w" fact="0.0287"/>
                  <dgm:constr type="h" for="ch" forName="ParentAccent3" refType="h" fact="0.0608"/>
                  <dgm:constr type="l" for="ch" forName="ParentAccent4" refType="w" fact="0.8136"/>
                  <dgm:constr type="t" for="ch" forName="ParentAccent4" refType="h" fact="0.5511"/>
                  <dgm:constr type="w" for="ch" forName="ParentAccent4" refType="w" fact="0.0287"/>
                  <dgm:constr type="h" for="ch" forName="ParentAccent4" refType="h" fact="0.0608"/>
                  <dgm:constr type="l" for="ch" forName="ParentAccent5" refType="w" fact="0.761"/>
                  <dgm:constr type="t" for="ch" forName="ParentAccent5" refType="h" fact="0.5511"/>
                  <dgm:constr type="w" for="ch" forName="ParentAccent5" refType="w" fact="0.0287"/>
                  <dgm:constr type="h" for="ch" forName="ParentAccent5" refType="h" fact="0.0608"/>
                  <dgm:constr type="l" for="ch" forName="ParentAccent6" refType="w" fact="0.6797"/>
                  <dgm:constr type="t" for="ch" forName="ParentAccent6" refType="h" fact="0.5207"/>
                  <dgm:constr type="w" for="ch" forName="ParentAccent6" refType="w" fact="0.0574"/>
                  <dgm:constr type="h" for="ch" forName="ParentAccent6" refType="h" fact="0.1217"/>
                  <dgm:constr type="l" for="ch" forName="ParentAccent7" refType="w" fact="0.9245"/>
                  <dgm:constr type="t" for="ch" forName="ParentAccent7" refType="h" fact="0.4255"/>
                  <dgm:constr type="w" for="ch" forName="ParentAccent7" refType="w" fact="0.0287"/>
                  <dgm:constr type="h" for="ch" forName="ParentAccent7" refType="h" fact="0.0608"/>
                  <dgm:constr type="l" for="ch" forName="ParentAccent8" refType="w" fact="0.9245"/>
                  <dgm:constr type="t" for="ch" forName="ParentAccent8" refType="h" fact="0.6776"/>
                  <dgm:constr type="w" for="ch" forName="ParentAccent8" refType="w" fact="0.0287"/>
                  <dgm:constr type="h" for="ch" forName="ParentAccent8" refType="h" fact="0.0608"/>
                  <dgm:constr type="l" for="ch" forName="ParentAccent9" refType="w" fact="0.9501"/>
                  <dgm:constr type="t" for="ch" forName="ParentAccent9" refType="h" fact="0.4801"/>
                  <dgm:constr type="w" for="ch" forName="ParentAccent9" refType="w" fact="0.0287"/>
                  <dgm:constr type="h" for="ch" forName="ParentAccent9" refType="h" fact="0.0608"/>
                  <dgm:constr type="l" for="ch" forName="ParentAccent10" refType="w" fact="0.9518"/>
                  <dgm:constr type="t" for="ch" forName="ParentAccent10" refType="h" fact="0.6233"/>
                  <dgm:constr type="w" for="ch" forName="ParentAccent10" refType="w" fact="0.0287"/>
                  <dgm:constr type="h" for="ch" forName="ParentAccent10" refType="h" fact="0.0608"/>
                  <dgm:constr type="l" for="ch" forName="Child2" refType="w" fact="0"/>
                  <dgm:constr type="t" for="ch" forName="Child2" refType="h" fact="0.7822"/>
                  <dgm:constr type="w" for="ch" forName="Child2" refType="w" fact="0.3364"/>
                  <dgm:constr type="h" for="ch" forName="Child2" refType="h" fact="0.1564"/>
                  <dgm:constr type="l" for="ch" forName="Child1" refType="w" fact="0"/>
                  <dgm:constr type="t" for="ch" forName="Child1" refType="h" fact="0"/>
                  <dgm:constr type="w" for="ch" forName="Child1" refType="w" fact="0.3364"/>
                  <dgm:constr type="h" for="ch" forName="Child1" refType="h" fact="0.1564"/>
                  <dgm:constr type="l" for="ch" forName="Parent" refType="w" fact="0.3653"/>
                  <dgm:constr type="t" for="ch" forName="Parent" refType="h" fact="0.2737"/>
                  <dgm:constr type="w" for="ch" forName="Parent" refType="w" fact="0.2906"/>
                  <dgm:constr type="h" for="ch" forName="Parent" refType="h" fact="0.6157"/>
                </dgm:constrLst>
              </dgm:if>
              <dgm:if name="Name10" axis="ch" ptType="node" func="cnt" op="equ" val="3">
                <dgm:alg type="composite">
                  <dgm:param type="ar" val="2.1185"/>
                </dgm:alg>
                <dgm:constrLst>
                  <dgm:constr type="l" for="ch" forName="Child1Accent1" refType="w" fact="0.3436"/>
                  <dgm:constr type="t" for="ch" forName="Child1Accent1" refType="h" fact="0.2211"/>
                  <dgm:constr type="w" for="ch" forName="Child1Accent1" refType="w" fact="0.0574"/>
                  <dgm:constr type="h" for="ch" forName="Child1Accent1" refType="h" fact="0.1217"/>
                  <dgm:constr type="l" for="ch" forName="Child1Accent2" refType="w" fact="0.3068"/>
                  <dgm:constr type="t" for="ch" forName="Child1Accent2" refType="h" fact="0.1569"/>
                  <dgm:constr type="w" for="ch" forName="Child1Accent2" refType="w" fact="0.0287"/>
                  <dgm:constr type="h" for="ch" forName="Child1Accent2" refType="h" fact="0.0608"/>
                  <dgm:constr type="l" for="ch" forName="Child1Accent3" refType="w" fact="0.2455"/>
                  <dgm:constr type="t" for="ch" forName="Child1Accent3" refType="h" fact="0.1569"/>
                  <dgm:constr type="w" for="ch" forName="Child1Accent3" refType="w" fact="0.0287"/>
                  <dgm:constr type="h" for="ch" forName="Child1Accent3" refType="h" fact="0.0608"/>
                  <dgm:constr type="l" for="ch" forName="Child1Accent4" refType="w" fact="0.1842"/>
                  <dgm:constr type="t" for="ch" forName="Child1Accent4" refType="h" fact="0.1569"/>
                  <dgm:constr type="w" for="ch" forName="Child1Accent4" refType="w" fact="0.0287"/>
                  <dgm:constr type="h" for="ch" forName="Child1Accent4" refType="h" fact="0.0608"/>
                  <dgm:constr type="l" for="ch" forName="Child1Accent5" refType="w" fact="0.1229"/>
                  <dgm:constr type="t" for="ch" forName="Child1Accent5" refType="h" fact="0.1569"/>
                  <dgm:constr type="w" for="ch" forName="Child1Accent5" refType="w" fact="0.0287"/>
                  <dgm:constr type="h" for="ch" forName="Child1Accent5" refType="h" fact="0.0608"/>
                  <dgm:constr type="l" for="ch" forName="Child2Accent1" refType="w" fact="0.284"/>
                  <dgm:constr type="t" for="ch" forName="Child2Accent1" refType="h" fact="0.5207"/>
                  <dgm:constr type="w" for="ch" forName="Child2Accent1" refType="w" fact="0.0574"/>
                  <dgm:constr type="h" for="ch" forName="Child2Accent1" refType="h" fact="0.1217"/>
                  <dgm:constr type="l" for="ch" forName="Child2Accent2" refType="w" fact="0.2272"/>
                  <dgm:constr type="t" for="ch" forName="Child2Accent2" refType="h" fact="0.5511"/>
                  <dgm:constr type="w" for="ch" forName="Child2Accent2" refType="w" fact="0.0287"/>
                  <dgm:constr type="h" for="ch" forName="Child2Accent2" refType="h" fact="0.0608"/>
                  <dgm:constr type="l" for="ch" forName="Child2Accent3" refType="w" fact="0.1705"/>
                  <dgm:constr type="t" for="ch" forName="Child2Accent3" refType="h" fact="0.5511"/>
                  <dgm:constr type="w" for="ch" forName="Child2Accent3" refType="w" fact="0.0287"/>
                  <dgm:constr type="h" for="ch" forName="Child2Accent3" refType="h" fact="0.0608"/>
                  <dgm:constr type="l" for="ch" forName="Child2Accent4" refType="w" fact="0.1137"/>
                  <dgm:constr type="t" for="ch" forName="Child2Accent4" refType="h" fact="0.5511"/>
                  <dgm:constr type="w" for="ch" forName="Child2Accent4" refType="w" fact="0.0287"/>
                  <dgm:constr type="h" for="ch" forName="Child2Accent4" refType="h" fact="0.0608"/>
                  <dgm:constr type="l" for="ch" forName="Child1Accent6" refType="w" fact="0.0615"/>
                  <dgm:constr type="t" for="ch" forName="Child1Accent6" refType="h" fact="0.1569"/>
                  <dgm:constr type="w" for="ch" forName="Child1Accent6" refType="w" fact="0.0287"/>
                  <dgm:constr type="h" for="ch" forName="Child1Accent6" refType="h" fact="0.0608"/>
                  <dgm:constr type="l" for="ch" forName="Child2Accent5" refType="w" fact="0.057"/>
                  <dgm:constr type="t" for="ch" forName="Child2Accent5" refType="h" fact="0.5511"/>
                  <dgm:constr type="w" for="ch" forName="Child2Accent5" refType="w" fact="0.0287"/>
                  <dgm:constr type="h" for="ch" forName="Child2Accent5" refType="h" fact="0.0608"/>
                  <dgm:constr type="l" for="ch" forName="Child1Accent7" refType="w" fact="0.0002"/>
                  <dgm:constr type="t" for="ch" forName="Child1Accent7" refType="h" fact="0.1569"/>
                  <dgm:constr type="w" for="ch" forName="Child1Accent7" refType="w" fact="0.0287"/>
                  <dgm:constr type="h" for="ch" forName="Child1Accent7" refType="h" fact="0.0608"/>
                  <dgm:constr type="l" for="ch" forName="Child1Accent8" refType="w" fact="0"/>
                  <dgm:constr type="t" for="ch" forName="Child1Accent8" refType="h" fact="0"/>
                  <dgm:constr type="w" for="ch" forName="Child1Accent8" refType="w" fact="0"/>
                  <dgm:constr type="h" for="ch" forName="Child1Accent8" refType="h" fact="0"/>
                  <dgm:constr type="l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l" for="ch" forName="Child2Accent6" refType="w" fact="0.0002"/>
                  <dgm:constr type="t" for="ch" forName="Child2Accent6" refType="h" fact="0.5511"/>
                  <dgm:constr type="w" for="ch" forName="Child2Accent6" refType="w" fact="0.0287"/>
                  <dgm:constr type="h" for="ch" forName="Child2Accent6" refType="h" fact="0.0608"/>
                  <dgm:constr type="l" for="ch" forName="Child2Accent7" refType="w" fact="0"/>
                  <dgm:constr type="t" for="ch" forName="Child2Accent7" refType="h" fact="0"/>
                  <dgm:constr type="w" for="ch" forName="Child2Accent7" refType="w" fact="0"/>
                  <dgm:constr type="h" for="ch" forName="Child2Accent7" refType="h" fact="0"/>
                  <dgm:constr type="l" for="ch" forName="Child3Accent1" refType="w" fact="0.3436"/>
                  <dgm:constr type="t" for="ch" forName="Child3Accent1" refType="h" fact="0.8153"/>
                  <dgm:constr type="w" for="ch" forName="Child3Accent1" refType="w" fact="0.0574"/>
                  <dgm:constr type="h" for="ch" forName="Child3Accent1" refType="h" fact="0.1217"/>
                  <dgm:constr type="l" for="ch" forName="Child3Accent2" refType="w" fact="0.3068"/>
                  <dgm:constr type="t" for="ch" forName="Child3Accent2" refType="h" fact="0.9392"/>
                  <dgm:constr type="w" for="ch" forName="Child3Accent2" refType="w" fact="0.0287"/>
                  <dgm:constr type="h" for="ch" forName="Child3Accent2" refType="h" fact="0.0608"/>
                  <dgm:constr type="l" for="ch" forName="Child3Accent3" refType="w" fact="0.2455"/>
                  <dgm:constr type="t" for="ch" forName="Child3Accent3" refType="h" fact="0.9392"/>
                  <dgm:constr type="w" for="ch" forName="Child3Accent3" refType="w" fact="0.0287"/>
                  <dgm:constr type="h" for="ch" forName="Child3Accent3" refType="h" fact="0.0608"/>
                  <dgm:constr type="l" for="ch" forName="Child3Accent4" refType="w" fact="0.1842"/>
                  <dgm:constr type="t" for="ch" forName="Child3Accent4" refType="h" fact="0.9392"/>
                  <dgm:constr type="w" for="ch" forName="Child3Accent4" refType="w" fact="0.0287"/>
                  <dgm:constr type="h" for="ch" forName="Child3Accent4" refType="h" fact="0.0608"/>
                  <dgm:constr type="l" for="ch" forName="Child3Accent5" refType="w" fact="0.1229"/>
                  <dgm:constr type="t" for="ch" forName="Child3Accent5" refType="h" fact="0.9392"/>
                  <dgm:constr type="w" for="ch" forName="Child3Accent5" refType="w" fact="0.0287"/>
                  <dgm:constr type="h" for="ch" forName="Child3Accent5" refType="h" fact="0.0608"/>
                  <dgm:constr type="l" for="ch" forName="Child3Accent6" refType="w" fact="0.0615"/>
                  <dgm:constr type="t" for="ch" forName="Child3Accent6" refType="h" fact="0.9392"/>
                  <dgm:constr type="w" for="ch" forName="Child3Accent6" refType="w" fact="0.0287"/>
                  <dgm:constr type="h" for="ch" forName="Child3Accent6" refType="h" fact="0.0608"/>
                  <dgm:constr type="l" for="ch" forName="Child3Accent7" refType="w" fact="0.0002"/>
                  <dgm:constr type="t" for="ch" forName="Child3Accent7" refType="h" fact="0.9392"/>
                  <dgm:constr type="w" for="ch" forName="Child3Accent7" refType="w" fact="0.0287"/>
                  <dgm:constr type="h" for="ch" forName="Child3Accent7" refType="h" fact="0.0608"/>
                  <dgm:constr type="l" for="ch" forName="ParentAccent1" refType="w" fact="0.9713"/>
                  <dgm:constr type="t" for="ch" forName="ParentAccent1" refType="h" fact="0.5511"/>
                  <dgm:constr type="w" for="ch" forName="ParentAccent1" refType="w" fact="0.0287"/>
                  <dgm:constr type="h" for="ch" forName="ParentAccent1" refType="h" fact="0.0608"/>
                  <dgm:constr type="l" for="ch" forName="ParentAccent2" refType="w" fact="0.9187"/>
                  <dgm:constr type="t" for="ch" forName="ParentAccent2" refType="h" fact="0.5511"/>
                  <dgm:constr type="w" for="ch" forName="ParentAccent2" refType="w" fact="0.0287"/>
                  <dgm:constr type="h" for="ch" forName="ParentAccent2" refType="h" fact="0.0608"/>
                  <dgm:constr type="l" for="ch" forName="ParentAccent3" refType="w" fact="0.8661"/>
                  <dgm:constr type="t" for="ch" forName="ParentAccent3" refType="h" fact="0.5511"/>
                  <dgm:constr type="w" for="ch" forName="ParentAccent3" refType="w" fact="0.0287"/>
                  <dgm:constr type="h" for="ch" forName="ParentAccent3" refType="h" fact="0.0608"/>
                  <dgm:constr type="l" for="ch" forName="ParentAccent4" refType="w" fact="0.8136"/>
                  <dgm:constr type="t" for="ch" forName="ParentAccent4" refType="h" fact="0.5511"/>
                  <dgm:constr type="w" for="ch" forName="ParentAccent4" refType="w" fact="0.0287"/>
                  <dgm:constr type="h" for="ch" forName="ParentAccent4" refType="h" fact="0.0608"/>
                  <dgm:constr type="l" for="ch" forName="ParentAccent5" refType="w" fact="0.761"/>
                  <dgm:constr type="t" for="ch" forName="ParentAccent5" refType="h" fact="0.5511"/>
                  <dgm:constr type="w" for="ch" forName="ParentAccent5" refType="w" fact="0.0287"/>
                  <dgm:constr type="h" for="ch" forName="ParentAccent5" refType="h" fact="0.0608"/>
                  <dgm:constr type="l" for="ch" forName="ParentAccent6" refType="w" fact="0.6797"/>
                  <dgm:constr type="t" for="ch" forName="ParentAccent6" refType="h" fact="0.5207"/>
                  <dgm:constr type="w" for="ch" forName="ParentAccent6" refType="w" fact="0.0574"/>
                  <dgm:constr type="h" for="ch" forName="ParentAccent6" refType="h" fact="0.1217"/>
                  <dgm:constr type="l" for="ch" forName="ParentAccent7" refType="w" fact="0.9245"/>
                  <dgm:constr type="t" for="ch" forName="ParentAccent7" refType="h" fact="0.4255"/>
                  <dgm:constr type="w" for="ch" forName="ParentAccent7" refType="w" fact="0.0287"/>
                  <dgm:constr type="h" for="ch" forName="ParentAccent7" refType="h" fact="0.0608"/>
                  <dgm:constr type="l" for="ch" forName="ParentAccent8" refType="w" fact="0.9245"/>
                  <dgm:constr type="t" for="ch" forName="ParentAccent8" refType="h" fact="0.6776"/>
                  <dgm:constr type="w" for="ch" forName="ParentAccent8" refType="w" fact="0.0287"/>
                  <dgm:constr type="h" for="ch" forName="ParentAccent8" refType="h" fact="0.0608"/>
                  <dgm:constr type="l" for="ch" forName="ParentAccent9" refType="w" fact="0.9501"/>
                  <dgm:constr type="t" for="ch" forName="ParentAccent9" refType="h" fact="0.4801"/>
                  <dgm:constr type="w" for="ch" forName="ParentAccent9" refType="w" fact="0.0287"/>
                  <dgm:constr type="h" for="ch" forName="ParentAccent9" refType="h" fact="0.0608"/>
                  <dgm:constr type="l" for="ch" forName="ParentAccent10" refType="w" fact="0.9518"/>
                  <dgm:constr type="t" for="ch" forName="ParentAccent10" refType="h" fact="0.6233"/>
                  <dgm:constr type="w" for="ch" forName="ParentAccent10" refType="w" fact="0.0287"/>
                  <dgm:constr type="h" for="ch" forName="ParentAccent10" refType="h" fact="0.0608"/>
                  <dgm:constr type="l" for="ch" forName="Child3" refType="w" fact="0"/>
                  <dgm:constr type="t" for="ch" forName="Child3" refType="h" fact="0.7822"/>
                  <dgm:constr type="w" for="ch" forName="Child3" refType="w" fact="0.3364"/>
                  <dgm:constr type="h" for="ch" forName="Child3" refType="h" fact="0.1564"/>
                  <dgm:constr type="l" for="ch" forName="Child2" refType="w" fact="0"/>
                  <dgm:constr type="t" for="ch" forName="Child2" refType="h" fact="0.3955"/>
                  <dgm:constr type="w" for="ch" forName="Child2" refType="w" fact="0.2544"/>
                  <dgm:constr type="h" for="ch" forName="Child2" refType="h" fact="0.1564"/>
                  <dgm:constr type="l" for="ch" forName="Child1" refType="w" fact="0"/>
                  <dgm:constr type="t" for="ch" forName="Child1" refType="h" fact="0"/>
                  <dgm:constr type="w" for="ch" forName="Child1" refType="w" fact="0.3364"/>
                  <dgm:constr type="h" for="ch" forName="Child1" refType="h" fact="0.1564"/>
                  <dgm:constr type="l" for="ch" forName="Parent" refType="w" fact="0.3653"/>
                  <dgm:constr type="t" for="ch" forName="Parent" refType="h" fact="0.2737"/>
                  <dgm:constr type="w" for="ch" forName="Parent" refType="w" fact="0.2906"/>
                  <dgm:constr type="h" for="ch" forName="Parent" refType="h" fact="0.6157"/>
                </dgm:constrLst>
              </dgm:if>
              <dgm:if name="Name11" axis="ch" ptType="node" func="cnt" op="equ" val="4">
                <dgm:alg type="composite">
                  <dgm:param type="ar" val="1.8304"/>
                </dgm:alg>
                <dgm:constrLst>
                  <dgm:constr type="l" for="ch" forName="Parent" refType="w" fact="0.3771"/>
                  <dgm:constr type="t" for="ch" forName="Parent" refType="h" fact="0.2946"/>
                  <dgm:constr type="w" for="ch" forName="Parent" refType="w" fact="0.2862"/>
                  <dgm:constr type="h" for="ch" forName="Parent" refType="h" fact="0.5239"/>
                  <dgm:constr type="l" for="ch" forName="Child1Accent1" refType="w" fact="0.3904"/>
                  <dgm:constr type="t" for="ch" forName="Child1Accent1" refType="h" fact="0.2104"/>
                  <dgm:constr type="w" for="ch" forName="Child1Accent1" refType="w" fact="0.0566"/>
                  <dgm:constr type="h" for="ch" forName="Child1Accent1" refType="h" fact="0.1035"/>
                  <dgm:constr type="l" for="ch" forName="Child1Accent3" refType="w" fact="0.3001"/>
                  <dgm:constr type="t" for="ch" forName="Child1Accent3" refType="h" fact="0.128"/>
                  <dgm:constr type="w" for="ch" forName="Child1Accent3" refType="w" fact="0.0283"/>
                  <dgm:constr type="h" for="ch" forName="Child1Accent3" refType="h" fact="0.0518"/>
                  <dgm:constr type="l" for="ch" forName="Child1Accent4" refType="w" fact="0.2418"/>
                  <dgm:constr type="t" for="ch" forName="Child1Accent4" refType="h" fact="0.128"/>
                  <dgm:constr type="w" for="ch" forName="Child1Accent4" refType="w" fact="0.0283"/>
                  <dgm:constr type="h" for="ch" forName="Child1Accent4" refType="h" fact="0.0518"/>
                  <dgm:constr type="l" for="ch" forName="Child1Accent5" refType="w" fact="0.1835"/>
                  <dgm:constr type="t" for="ch" forName="Child1Accent5" refType="h" fact="0.128"/>
                  <dgm:constr type="w" for="ch" forName="Child1Accent5" refType="w" fact="0.0283"/>
                  <dgm:constr type="h" for="ch" forName="Child1Accent5" refType="h" fact="0.0518"/>
                  <dgm:constr type="l" for="ch" forName="Child1Accent6" refType="w" fact="0.1252"/>
                  <dgm:constr type="t" for="ch" forName="Child1Accent6" refType="h" fact="0.128"/>
                  <dgm:constr type="w" for="ch" forName="Child1Accent6" refType="w" fact="0.0283"/>
                  <dgm:constr type="h" for="ch" forName="Child1Accent6" refType="h" fact="0.0518"/>
                  <dgm:constr type="l" for="ch" forName="Child3Accent1" refType="w" fact="0.3158"/>
                  <dgm:constr type="t" for="ch" forName="Child3Accent1" refType="h" fact="0.6212"/>
                  <dgm:constr type="w" for="ch" forName="Child3Accent1" refType="w" fact="0.0566"/>
                  <dgm:constr type="h" for="ch" forName="Child3Accent1" refType="h" fact="0.1035"/>
                  <dgm:constr type="l" for="ch" forName="Child3Accent2" refType="w" fact="0.2689"/>
                  <dgm:constr type="t" for="ch" forName="Child3Accent2" refType="h" fact="0.6828"/>
                  <dgm:constr type="w" for="ch" forName="Child3Accent2" refType="w" fact="0.0283"/>
                  <dgm:constr type="h" for="ch" forName="Child3Accent2" refType="h" fact="0.0518"/>
                  <dgm:constr type="l" for="ch" forName="Child3Accent4" refType="w" fact="0.1614"/>
                  <dgm:constr type="t" for="ch" forName="Child3Accent4" refType="h" fact="0.6828"/>
                  <dgm:constr type="w" for="ch" forName="Child3Accent4" refType="w" fact="0.0283"/>
                  <dgm:constr type="h" for="ch" forName="Child3Accent4" refType="h" fact="0.0518"/>
                  <dgm:constr type="l" for="ch" forName="Child3Accent5" refType="w" fact="0.1077"/>
                  <dgm:constr type="t" for="ch" forName="Child3Accent5" refType="h" fact="0.6828"/>
                  <dgm:constr type="w" for="ch" forName="Child3Accent5" refType="w" fact="0.0283"/>
                  <dgm:constr type="h" for="ch" forName="Child3Accent5" refType="h" fact="0.0518"/>
                  <dgm:constr type="l" for="ch" forName="Child1Accent7" refType="w" fact="0.0668"/>
                  <dgm:constr type="t" for="ch" forName="Child1Accent7" refType="h" fact="0.128"/>
                  <dgm:constr type="w" for="ch" forName="Child1Accent7" refType="w" fact="0.0283"/>
                  <dgm:constr type="h" for="ch" forName="Child1Accent7" refType="h" fact="0.0518"/>
                  <dgm:constr type="l" for="ch" forName="Child3Accent6" refType="w" fact="0.0539"/>
                  <dgm:constr type="t" for="ch" forName="Child3Accent6" refType="h" fact="0.6828"/>
                  <dgm:constr type="w" for="ch" forName="Child3Accent6" refType="w" fact="0.0283"/>
                  <dgm:constr type="h" for="ch" forName="Child3Accent6" refType="h" fact="0.0518"/>
                  <dgm:constr type="l" for="ch" forName="Child1Accent8" refType="w" fact="0.0085"/>
                  <dgm:constr type="t" for="ch" forName="Child1Accent8" refType="h" fact="0.128"/>
                  <dgm:constr type="w" for="ch" forName="Child1Accent8" refType="w" fact="0.0283"/>
                  <dgm:constr type="h" for="ch" forName="Child1Accent8" refType="h" fact="0.0518"/>
                  <dgm:constr type="l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l" for="ch" forName="Child3Accent7" refType="w" fact="0.0002"/>
                  <dgm:constr type="t" for="ch" forName="Child3Accent7" refType="h" fact="0.6828"/>
                  <dgm:constr type="w" for="ch" forName="Child3Accent7" refType="w" fact="0.0283"/>
                  <dgm:constr type="h" for="ch" forName="Child3Accent7" refType="h" fact="0.0518"/>
                  <dgm:constr type="l" for="ch" forName="Child4Accent1" refType="w" fact="0.3904"/>
                  <dgm:constr type="t" for="ch" forName="Child4Accent1" refType="h" fact="0.8"/>
                  <dgm:constr type="w" for="ch" forName="Child4Accent1" refType="w" fact="0.0566"/>
                  <dgm:constr type="h" for="ch" forName="Child4Accent1" refType="h" fact="0.1035"/>
                  <dgm:constr type="l" for="ch" forName="Child4Accent3" refType="w" fact="0.2998"/>
                  <dgm:constr type="t" for="ch" forName="Child4Accent3" refType="h" fact="0.9482"/>
                  <dgm:constr type="w" for="ch" forName="Child4Accent3" refType="w" fact="0.0283"/>
                  <dgm:constr type="h" for="ch" forName="Child4Accent3" refType="h" fact="0.0518"/>
                  <dgm:constr type="l" for="ch" forName="Child4Accent4" refType="w" fact="0.2415"/>
                  <dgm:constr type="t" for="ch" forName="Child4Accent4" refType="h" fact="0.9482"/>
                  <dgm:constr type="w" for="ch" forName="Child4Accent4" refType="w" fact="0.0283"/>
                  <dgm:constr type="h" for="ch" forName="Child4Accent4" refType="h" fact="0.0518"/>
                  <dgm:constr type="l" for="ch" forName="Child4Accent5" refType="w" fact="0.1833"/>
                  <dgm:constr type="t" for="ch" forName="Child4Accent5" refType="h" fact="0.9482"/>
                  <dgm:constr type="w" for="ch" forName="Child4Accent5" refType="w" fact="0.0283"/>
                  <dgm:constr type="h" for="ch" forName="Child4Accent5" refType="h" fact="0.0518"/>
                  <dgm:constr type="l" for="ch" forName="Child4Accent6" refType="w" fact="0.1251"/>
                  <dgm:constr type="t" for="ch" forName="Child4Accent6" refType="h" fact="0.9482"/>
                  <dgm:constr type="w" for="ch" forName="Child4Accent6" refType="w" fact="0.0283"/>
                  <dgm:constr type="h" for="ch" forName="Child4Accent6" refType="h" fact="0.0518"/>
                  <dgm:constr type="l" for="ch" forName="Child4Accent7" refType="w" fact="0.0668"/>
                  <dgm:constr type="t" for="ch" forName="Child4Accent7" refType="h" fact="0.9482"/>
                  <dgm:constr type="w" for="ch" forName="Child4Accent7" refType="w" fact="0.0283"/>
                  <dgm:constr type="h" for="ch" forName="Child4Accent7" refType="h" fact="0.0518"/>
                  <dgm:constr type="l" for="ch" forName="Child4Accent8" refType="w" fact="0.0086"/>
                  <dgm:constr type="t" for="ch" forName="Child4Accent8" refType="h" fact="0.9482"/>
                  <dgm:constr type="w" for="ch" forName="Child4Accent8" refType="w" fact="0.0283"/>
                  <dgm:constr type="h" for="ch" forName="Child4Accent8" refType="h" fact="0.0518"/>
                  <dgm:constr type="l" for="ch" forName="Child2Accent1" refType="w" fact="0.3158"/>
                  <dgm:constr type="t" for="ch" forName="Child2Accent1" refType="h" fact="0.3725"/>
                  <dgm:constr type="w" for="ch" forName="Child2Accent1" refType="w" fact="0.0566"/>
                  <dgm:constr type="h" for="ch" forName="Child2Accent1" refType="h" fact="0.1035"/>
                  <dgm:constr type="l" for="ch" forName="Child4Accent2" refType="w" fact="0.358"/>
                  <dgm:constr type="t" for="ch" forName="Child4Accent2" refType="h" fact="0.8993"/>
                  <dgm:constr type="w" for="ch" forName="Child4Accent2" refType="w" fact="0.0283"/>
                  <dgm:constr type="h" for="ch" forName="Child4Accent2" refType="h" fact="0.0518"/>
                  <dgm:constr type="l" for="ch" forName="Child1Accent2" refType="w" fact="0.3585"/>
                  <dgm:constr type="t" for="ch" forName="Child1Accent2" refType="h" fact="0.162"/>
                  <dgm:constr type="w" for="ch" forName="Child1Accent2" refType="w" fact="0.0283"/>
                  <dgm:constr type="h" for="ch" forName="Child1Accent2" refType="h" fact="0.0518"/>
                  <dgm:constr type="l" for="ch" forName="Child3Accent3" refType="w" fact="0.2151"/>
                  <dgm:constr type="t" for="ch" forName="Child3Accent3" refType="h" fact="0.6828"/>
                  <dgm:constr type="w" for="ch" forName="Child3Accent3" refType="w" fact="0.0283"/>
                  <dgm:constr type="h" for="ch" forName="Child3Accent3" refType="h" fact="0.0518"/>
                  <dgm:constr type="l" for="ch" forName="Child2Accent2" refType="w" fact="0.2689"/>
                  <dgm:constr type="t" for="ch" forName="Child2Accent2" refType="h" fact="0.3937"/>
                  <dgm:constr type="w" for="ch" forName="Child2Accent2" refType="w" fact="0.0283"/>
                  <dgm:constr type="h" for="ch" forName="Child2Accent2" refType="h" fact="0.0518"/>
                  <dgm:constr type="l" for="ch" forName="Child2Accent4" refType="w" fact="0.1614"/>
                  <dgm:constr type="t" for="ch" forName="Child2Accent4" refType="h" fact="0.3937"/>
                  <dgm:constr type="w" for="ch" forName="Child2Accent4" refType="w" fact="0.0283"/>
                  <dgm:constr type="h" for="ch" forName="Child2Accent4" refType="h" fact="0.0518"/>
                  <dgm:constr type="l" for="ch" forName="Child2Accent5" refType="w" fact="0.1077"/>
                  <dgm:constr type="t" for="ch" forName="Child2Accent5" refType="h" fact="0.3937"/>
                  <dgm:constr type="w" for="ch" forName="Child2Accent5" refType="w" fact="0.0283"/>
                  <dgm:constr type="h" for="ch" forName="Child2Accent5" refType="h" fact="0.0518"/>
                  <dgm:constr type="l" for="ch" forName="Child2Accent6" refType="w" fact="0.0539"/>
                  <dgm:constr type="t" for="ch" forName="Child2Accent6" refType="h" fact="0.3937"/>
                  <dgm:constr type="w" for="ch" forName="Child2Accent6" refType="w" fact="0.0283"/>
                  <dgm:constr type="h" for="ch" forName="Child2Accent6" refType="h" fact="0.0518"/>
                  <dgm:constr type="l" for="ch" forName="Child2Accent7" refType="w" fact="0.0002"/>
                  <dgm:constr type="t" for="ch" forName="Child2Accent7" refType="h" fact="0.3937"/>
                  <dgm:constr type="w" for="ch" forName="Child2Accent7" refType="w" fact="0.0283"/>
                  <dgm:constr type="h" for="ch" forName="Child2Accent7" refType="h" fact="0.0518"/>
                  <dgm:constr type="l" for="ch" forName="Child2Accent3" refType="w" fact="0.2151"/>
                  <dgm:constr type="t" for="ch" forName="Child2Accent3" refType="h" fact="0.3937"/>
                  <dgm:constr type="w" for="ch" forName="Child2Accent3" refType="w" fact="0.0283"/>
                  <dgm:constr type="h" for="ch" forName="Child2Accent3" refType="h" fact="0.0518"/>
                  <dgm:constr type="l" for="ch" forName="ParentAccent1" refType="w" fact="0.9717"/>
                  <dgm:constr type="t" for="ch" forName="ParentAccent1" refType="h" fact="0.5316"/>
                  <dgm:constr type="w" for="ch" forName="ParentAccent1" refType="w" fact="0.0283"/>
                  <dgm:constr type="h" for="ch" forName="ParentAccent1" refType="h" fact="0.0518"/>
                  <dgm:constr type="l" for="ch" forName="ParentAccent2" refType="w" fact="0.9199"/>
                  <dgm:constr type="t" for="ch" forName="ParentAccent2" refType="h" fact="0.5316"/>
                  <dgm:constr type="w" for="ch" forName="ParentAccent2" refType="w" fact="0.0283"/>
                  <dgm:constr type="h" for="ch" forName="ParentAccent2" refType="h" fact="0.0518"/>
                  <dgm:constr type="l" for="ch" forName="ParentAccent3" refType="w" fact="0.8682"/>
                  <dgm:constr type="t" for="ch" forName="ParentAccent3" refType="h" fact="0.5316"/>
                  <dgm:constr type="w" for="ch" forName="ParentAccent3" refType="w" fact="0.0283"/>
                  <dgm:constr type="h" for="ch" forName="ParentAccent3" refType="h" fact="0.0518"/>
                  <dgm:constr type="l" for="ch" forName="ParentAccent4" refType="w" fact="0.8164"/>
                  <dgm:constr type="t" for="ch" forName="ParentAccent4" refType="h" fact="0.5316"/>
                  <dgm:constr type="w" for="ch" forName="ParentAccent4" refType="w" fact="0.0283"/>
                  <dgm:constr type="h" for="ch" forName="ParentAccent4" refType="h" fact="0.0518"/>
                  <dgm:constr type="l" for="ch" forName="ParentAccent5" refType="w" fact="0.7646"/>
                  <dgm:constr type="t" for="ch" forName="ParentAccent5" refType="h" fact="0.5316"/>
                  <dgm:constr type="w" for="ch" forName="ParentAccent5" refType="w" fact="0.0283"/>
                  <dgm:constr type="h" for="ch" forName="ParentAccent5" refType="h" fact="0.0518"/>
                  <dgm:constr type="l" for="ch" forName="ParentAccent6" refType="w" fact="0.6846"/>
                  <dgm:constr type="t" for="ch" forName="ParentAccent6" refType="h" fact="0.5057"/>
                  <dgm:constr type="w" for="ch" forName="ParentAccent6" refType="w" fact="0.0566"/>
                  <dgm:constr type="h" for="ch" forName="ParentAccent6" refType="h" fact="0.1035"/>
                  <dgm:constr type="l" for="ch" forName="ParentAccent7" refType="w" fact="0.9256"/>
                  <dgm:constr type="t" for="ch" forName="ParentAccent7" refType="h" fact="0.4247"/>
                  <dgm:constr type="w" for="ch" forName="ParentAccent7" refType="w" fact="0.0283"/>
                  <dgm:constr type="h" for="ch" forName="ParentAccent7" refType="h" fact="0.0518"/>
                  <dgm:constr type="l" for="ch" forName="ParentAccent8" refType="w" fact="0.9256"/>
                  <dgm:constr type="t" for="ch" forName="ParentAccent8" refType="h" fact="0.6392"/>
                  <dgm:constr type="w" for="ch" forName="ParentAccent8" refType="w" fact="0.0283"/>
                  <dgm:constr type="h" for="ch" forName="ParentAccent8" refType="h" fact="0.0518"/>
                  <dgm:constr type="l" for="ch" forName="ParentAccent9" refType="w" fact="0.9509"/>
                  <dgm:constr type="t" for="ch" forName="ParentAccent9" refType="h" fact="0.4712"/>
                  <dgm:constr type="w" for="ch" forName="ParentAccent9" refType="w" fact="0.0283"/>
                  <dgm:constr type="h" for="ch" forName="ParentAccent9" refType="h" fact="0.0518"/>
                  <dgm:constr type="l" for="ch" forName="ParentAccent10" refType="w" fact="0.9525"/>
                  <dgm:constr type="t" for="ch" forName="ParentAccent10" refType="h" fact="0.593"/>
                  <dgm:constr type="w" for="ch" forName="ParentAccent10" refType="w" fact="0.0283"/>
                  <dgm:constr type="h" for="ch" forName="ParentAccent10" refType="h" fact="0.0518"/>
                  <dgm:constr type="l" for="ch" forName="Child4" refType="w" fact="0.0081"/>
                  <dgm:constr type="t" for="ch" forName="Child4" refType="h" fact="0.8184"/>
                  <dgm:constr type="w" for="ch" forName="Child4" refType="w" fact="0.3192"/>
                  <dgm:constr type="h" for="ch" forName="Child4" refType="h" fact="0.1294"/>
                  <dgm:constr type="l" for="ch" forName="Child3" refType="w" fact="0"/>
                  <dgm:constr type="t" for="ch" forName="Child3" refType="h" fact="0.5547"/>
                  <dgm:constr type="w" for="ch" forName="Child3" refType="w" fact="0.297"/>
                  <dgm:constr type="h" for="ch" forName="Child3" refType="h" fact="0.1294"/>
                  <dgm:constr type="l" for="ch" forName="Child2" refType="w" fact="0"/>
                  <dgm:constr type="t" for="ch" forName="Child2" refType="h" fact="0.2662"/>
                  <dgm:constr type="w" for="ch" forName="Child2" refType="w" fact="0.297"/>
                  <dgm:constr type="h" for="ch" forName="Child2" refType="h" fact="0.1294"/>
                  <dgm:constr type="l" for="ch" forName="Child1" refType="w" fact="0.0081"/>
                  <dgm:constr type="t" for="ch" forName="Child1" refType="h" fact="0"/>
                  <dgm:constr type="w" for="ch" forName="Child1" refType="w" fact="0.3192"/>
                  <dgm:constr type="h" for="ch" forName="Child1" refType="h" fact="0.1294"/>
                </dgm:constrLst>
              </dgm:if>
              <dgm:else name="Name12">
                <dgm:alg type="composite">
                  <dgm:param type="ar" val="1.3278"/>
                </dgm:alg>
                <dgm:constrLst>
                  <dgm:constr type="l" for="ch" forName="Child2Accent1" refType="w" fact="0.3436"/>
                  <dgm:constr type="t" for="ch" forName="Child2Accent1" refType="h" fact="0.3184"/>
                  <dgm:constr type="w" for="ch" forName="Child2Accent1" refType="w" fact="0.0574"/>
                  <dgm:constr type="h" for="ch" forName="Child2Accent1" refType="h" fact="0.0763"/>
                  <dgm:constr type="l" for="ch" forName="Child2Accent2" refType="w" fact="0.3068"/>
                  <dgm:constr type="t" for="ch" forName="Child2Accent2" refType="h" fact="0.2781"/>
                  <dgm:constr type="w" for="ch" forName="Child2Accent2" refType="w" fact="0.0287"/>
                  <dgm:constr type="h" for="ch" forName="Child2Accent2" refType="h" fact="0.0381"/>
                  <dgm:constr type="l" for="ch" forName="Child2Accent3" refType="w" fact="0.2455"/>
                  <dgm:constr type="t" for="ch" forName="Child2Accent3" refType="h" fact="0.2781"/>
                  <dgm:constr type="w" for="ch" forName="Child2Accent3" refType="w" fact="0.0287"/>
                  <dgm:constr type="h" for="ch" forName="Child2Accent3" refType="h" fact="0.0381"/>
                  <dgm:constr type="l" for="ch" forName="Child2Accent4" refType="w" fact="0.1842"/>
                  <dgm:constr type="t" for="ch" forName="Child2Accent4" refType="h" fact="0.2781"/>
                  <dgm:constr type="w" for="ch" forName="Child2Accent4" refType="w" fact="0.0287"/>
                  <dgm:constr type="h" for="ch" forName="Child2Accent4" refType="h" fact="0.0381"/>
                  <dgm:constr type="l" for="ch" forName="Child2Accent5" refType="w" fact="0.1229"/>
                  <dgm:constr type="t" for="ch" forName="Child2Accent5" refType="h" fact="0.2781"/>
                  <dgm:constr type="w" for="ch" forName="Child2Accent5" refType="w" fact="0.0287"/>
                  <dgm:constr type="h" for="ch" forName="Child2Accent5" refType="h" fact="0.0381"/>
                  <dgm:constr type="l" for="ch" forName="Child3Accent1" refType="w" fact="0.284"/>
                  <dgm:constr type="t" for="ch" forName="Child3Accent1" refType="h" fact="0.5061"/>
                  <dgm:constr type="w" for="ch" forName="Child3Accent1" refType="w" fact="0.0574"/>
                  <dgm:constr type="h" for="ch" forName="Child3Accent1" refType="h" fact="0.0763"/>
                  <dgm:constr type="l" for="ch" forName="Child3Accent2" refType="w" fact="0.2272"/>
                  <dgm:constr type="t" for="ch" forName="Child3Accent2" refType="h" fact="0.5252"/>
                  <dgm:constr type="w" for="ch" forName="Child3Accent2" refType="w" fact="0.0287"/>
                  <dgm:constr type="h" for="ch" forName="Child3Accent2" refType="h" fact="0.0381"/>
                  <dgm:constr type="l" for="ch" forName="Child3Accent3" refType="w" fact="0.1705"/>
                  <dgm:constr type="t" for="ch" forName="Child3Accent3" refType="h" fact="0.5252"/>
                  <dgm:constr type="w" for="ch" forName="Child3Accent3" refType="w" fact="0.0287"/>
                  <dgm:constr type="h" for="ch" forName="Child3Accent3" refType="h" fact="0.0381"/>
                  <dgm:constr type="l" for="ch" forName="Child3Accent4" refType="w" fact="0.1137"/>
                  <dgm:constr type="t" for="ch" forName="Child3Accent4" refType="h" fact="0.5252"/>
                  <dgm:constr type="w" for="ch" forName="Child3Accent4" refType="w" fact="0.0287"/>
                  <dgm:constr type="h" for="ch" forName="Child3Accent4" refType="h" fact="0.0381"/>
                  <dgm:constr type="l" for="ch" forName="Child2Accent6" refType="w" fact="0.0615"/>
                  <dgm:constr type="t" for="ch" forName="Child2Accent6" refType="h" fact="0.2781"/>
                  <dgm:constr type="w" for="ch" forName="Child2Accent6" refType="w" fact="0.0287"/>
                  <dgm:constr type="h" for="ch" forName="Child2Accent6" refType="h" fact="0.0381"/>
                  <dgm:constr type="l" for="ch" forName="Child3Accent5" refType="w" fact="0.057"/>
                  <dgm:constr type="t" for="ch" forName="Child3Accent5" refType="h" fact="0.5252"/>
                  <dgm:constr type="w" for="ch" forName="Child3Accent5" refType="w" fact="0.0287"/>
                  <dgm:constr type="h" for="ch" forName="Child3Accent5" refType="h" fact="0.0381"/>
                  <dgm:constr type="l" for="ch" forName="Child2Accent7" refType="w" fact="0.0002"/>
                  <dgm:constr type="t" for="ch" forName="Child2Accent7" refType="h" fact="0.2781"/>
                  <dgm:constr type="w" for="ch" forName="Child2Accent7" refType="w" fact="0.0287"/>
                  <dgm:constr type="h" for="ch" forName="Child2Accent7" refType="h" fact="0.0381"/>
                  <dgm:constr type="l" for="ch" forName="Child3Accent6" refType="w" fact="0.0002"/>
                  <dgm:constr type="t" for="ch" forName="Child3Accent6" refType="h" fact="0.5252"/>
                  <dgm:constr type="w" for="ch" forName="Child3Accent6" refType="w" fact="0.0287"/>
                  <dgm:constr type="h" for="ch" forName="Child3Accent6" refType="h" fact="0.0381"/>
                  <dgm:constr type="l" for="ch" forName="Child3Accent7" refType="w" fact="0"/>
                  <dgm:constr type="t" for="ch" forName="Child3Accent7" refType="h" fact="0"/>
                  <dgm:constr type="w" for="ch" forName="Child3Accent7" refType="w" fact="0"/>
                  <dgm:constr type="h" for="ch" forName="Child3Accent7" refType="h" fact="0"/>
                  <dgm:constr type="l" for="ch" forName="Child4Accent1" refType="w" fact="0.3436"/>
                  <dgm:constr type="t" for="ch" forName="Child4Accent1" refType="h" fact="0.6908"/>
                  <dgm:constr type="w" for="ch" forName="Child4Accent1" refType="w" fact="0.0574"/>
                  <dgm:constr type="h" for="ch" forName="Child4Accent1" refType="h" fact="0.0763"/>
                  <dgm:constr type="l" for="ch" forName="Child4Accent2" refType="w" fact="0.3068"/>
                  <dgm:constr type="t" for="ch" forName="Child4Accent2" refType="h" fact="0.7684"/>
                  <dgm:constr type="w" for="ch" forName="Child4Accent2" refType="w" fact="0.0287"/>
                  <dgm:constr type="h" for="ch" forName="Child4Accent2" refType="h" fact="0.0381"/>
                  <dgm:constr type="l" for="ch" forName="Child4Accent3" refType="w" fact="0.2455"/>
                  <dgm:constr type="t" for="ch" forName="Child4Accent3" refType="h" fact="0.7684"/>
                  <dgm:constr type="w" for="ch" forName="Child4Accent3" refType="w" fact="0.0287"/>
                  <dgm:constr type="h" for="ch" forName="Child4Accent3" refType="h" fact="0.0381"/>
                  <dgm:constr type="l" for="ch" forName="Child4Accent4" refType="w" fact="0.1842"/>
                  <dgm:constr type="t" for="ch" forName="Child4Accent4" refType="h" fact="0.7684"/>
                  <dgm:constr type="w" for="ch" forName="Child4Accent4" refType="w" fact="0.0287"/>
                  <dgm:constr type="h" for="ch" forName="Child4Accent4" refType="h" fact="0.0381"/>
                  <dgm:constr type="l" for="ch" forName="Child4Accent5" refType="w" fact="0.1229"/>
                  <dgm:constr type="t" for="ch" forName="Child4Accent5" refType="h" fact="0.7684"/>
                  <dgm:constr type="w" for="ch" forName="Child4Accent5" refType="w" fact="0.0287"/>
                  <dgm:constr type="h" for="ch" forName="Child4Accent5" refType="h" fact="0.0381"/>
                  <dgm:constr type="l" for="ch" forName="Child4Accent6" refType="w" fact="0.0615"/>
                  <dgm:constr type="t" for="ch" forName="Child4Accent6" refType="h" fact="0.7684"/>
                  <dgm:constr type="w" for="ch" forName="Child4Accent6" refType="w" fact="0.0287"/>
                  <dgm:constr type="h" for="ch" forName="Child4Accent6" refType="h" fact="0.0381"/>
                  <dgm:constr type="l" for="ch" forName="Child4Accent7" refType="w" fact="0.0002"/>
                  <dgm:constr type="t" for="ch" forName="Child4Accent7" refType="h" fact="0.7684"/>
                  <dgm:constr type="w" for="ch" forName="Child4Accent7" refType="w" fact="0.0287"/>
                  <dgm:constr type="h" for="ch" forName="Child4Accent7" refType="h" fact="0.0381"/>
                  <dgm:constr type="l" for="ch" forName="Child4Accent8" refType="w" fact="0"/>
                  <dgm:constr type="t" for="ch" forName="Child4Accent8" refType="h" fact="0"/>
                  <dgm:constr type="w" for="ch" forName="Child4Accent8" refType="w" fact="0"/>
                  <dgm:constr type="h" for="ch" forName="Child4Accent8" refType="h" fact="0"/>
                  <dgm:constr type="l" for="ch" forName="ParentAccent1" refType="w" fact="0.9713"/>
                  <dgm:constr type="t" for="ch" forName="ParentAccent1" refType="h" fact="0.5252"/>
                  <dgm:constr type="w" for="ch" forName="ParentAccent1" refType="w" fact="0.0287"/>
                  <dgm:constr type="h" for="ch" forName="ParentAccent1" refType="h" fact="0.0381"/>
                  <dgm:constr type="l" for="ch" forName="ParentAccent2" refType="w" fact="0.9187"/>
                  <dgm:constr type="t" for="ch" forName="ParentAccent2" refType="h" fact="0.5252"/>
                  <dgm:constr type="w" for="ch" forName="ParentAccent2" refType="w" fact="0.0287"/>
                  <dgm:constr type="h" for="ch" forName="ParentAccent2" refType="h" fact="0.0381"/>
                  <dgm:constr type="l" for="ch" forName="ParentAccent3" refType="w" fact="0.8661"/>
                  <dgm:constr type="t" for="ch" forName="ParentAccent3" refType="h" fact="0.5252"/>
                  <dgm:constr type="w" for="ch" forName="ParentAccent3" refType="w" fact="0.0287"/>
                  <dgm:constr type="h" for="ch" forName="ParentAccent3" refType="h" fact="0.0381"/>
                  <dgm:constr type="l" for="ch" forName="ParentAccent4" refType="w" fact="0.8136"/>
                  <dgm:constr type="t" for="ch" forName="ParentAccent4" refType="h" fact="0.5252"/>
                  <dgm:constr type="w" for="ch" forName="ParentAccent4" refType="w" fact="0.0287"/>
                  <dgm:constr type="h" for="ch" forName="ParentAccent4" refType="h" fact="0.0381"/>
                  <dgm:constr type="l" for="ch" forName="ParentAccent5" refType="w" fact="0.761"/>
                  <dgm:constr type="t" for="ch" forName="ParentAccent5" refType="h" fact="0.5252"/>
                  <dgm:constr type="w" for="ch" forName="ParentAccent5" refType="w" fact="0.0287"/>
                  <dgm:constr type="h" for="ch" forName="ParentAccent5" refType="h" fact="0.0381"/>
                  <dgm:constr type="l" for="ch" forName="ParentAccent6" refType="w" fact="0.6797"/>
                  <dgm:constr type="t" for="ch" forName="ParentAccent6" refType="h" fact="0.5061"/>
                  <dgm:constr type="w" for="ch" forName="ParentAccent6" refType="w" fact="0.0574"/>
                  <dgm:constr type="h" for="ch" forName="ParentAccent6" refType="h" fact="0.0763"/>
                  <dgm:constr type="l" for="ch" forName="ParentAccent7" refType="w" fact="0.9245"/>
                  <dgm:constr type="t" for="ch" forName="ParentAccent7" refType="h" fact="0.4464"/>
                  <dgm:constr type="w" for="ch" forName="ParentAccent7" refType="w" fact="0.0287"/>
                  <dgm:constr type="h" for="ch" forName="ParentAccent7" refType="h" fact="0.0381"/>
                  <dgm:constr type="l" for="ch" forName="ParentAccent8" refType="w" fact="0.9245"/>
                  <dgm:constr type="t" for="ch" forName="ParentAccent8" refType="h" fact="0.6045"/>
                  <dgm:constr type="w" for="ch" forName="ParentAccent8" refType="w" fact="0.0287"/>
                  <dgm:constr type="h" for="ch" forName="ParentAccent8" refType="h" fact="0.0381"/>
                  <dgm:constr type="l" for="ch" forName="ParentAccent9" refType="w" fact="0.9501"/>
                  <dgm:constr type="t" for="ch" forName="ParentAccent9" refType="h" fact="0.4807"/>
                  <dgm:constr type="w" for="ch" forName="ParentAccent9" refType="w" fact="0.0287"/>
                  <dgm:constr type="h" for="ch" forName="ParentAccent9" refType="h" fact="0.0381"/>
                  <dgm:constr type="l" for="ch" forName="ParentAccent10" refType="w" fact="0.9518"/>
                  <dgm:constr type="t" for="ch" forName="ParentAccent10" refType="h" fact="0.5705"/>
                  <dgm:constr type="w" for="ch" forName="ParentAccent10" refType="w" fact="0.0287"/>
                  <dgm:constr type="h" for="ch" forName="ParentAccent10" refType="h" fact="0.0381"/>
                  <dgm:constr type="l" for="ch" forName="Child1Accent1" refType="w" fact="0.4819"/>
                  <dgm:constr type="t" for="ch" forName="Child1Accent1" refType="h" fact="0.2457"/>
                  <dgm:constr type="w" for="ch" forName="Child1Accent1" refType="w" fact="0.0574"/>
                  <dgm:constr type="h" for="ch" forName="Child1Accent1" refType="h" fact="0.0763"/>
                  <dgm:constr type="l" for="ch" forName="Child1Accent4" refType="w" fact="0.3653"/>
                  <dgm:constr type="t" for="ch" forName="Child1Accent4" refType="h" fact="0.097"/>
                  <dgm:constr type="w" for="ch" forName="Child1Accent4" refType="w" fact="0.0287"/>
                  <dgm:constr type="h" for="ch" forName="Child1Accent4" refType="h" fact="0.0381"/>
                  <dgm:constr type="l" for="ch" forName="Child1Accent5" refType="w" fact="0.304"/>
                  <dgm:constr type="t" for="ch" forName="Child1Accent5" refType="h" fact="0.097"/>
                  <dgm:constr type="w" for="ch" forName="Child1Accent5" refType="w" fact="0.0287"/>
                  <dgm:constr type="h" for="ch" forName="Child1Accent5" refType="h" fact="0.0381"/>
                  <dgm:constr type="l" for="ch" forName="Child1Accent6" refType="w" fact="0.2426"/>
                  <dgm:constr type="t" for="ch" forName="Child1Accent6" refType="h" fact="0.097"/>
                  <dgm:constr type="w" for="ch" forName="Child1Accent6" refType="w" fact="0.0287"/>
                  <dgm:constr type="h" for="ch" forName="Child1Accent6" refType="h" fact="0.0381"/>
                  <dgm:constr type="l" for="ch" forName="Child1Accent7" refType="w" fact="0.1813"/>
                  <dgm:constr type="t" for="ch" forName="Child1Accent7" refType="h" fact="0.097"/>
                  <dgm:constr type="w" for="ch" forName="Child1Accent7" refType="w" fact="0.0287"/>
                  <dgm:constr type="h" for="ch" forName="Child1Accent7" refType="h" fact="0.0381"/>
                  <dgm:constr type="l" for="ch" forName="Child1Accent8" refType="w" fact="0.12"/>
                  <dgm:constr type="t" for="ch" forName="Child1Accent8" refType="h" fact="0.097"/>
                  <dgm:constr type="w" for="ch" forName="Child1Accent8" refType="w" fact="0.0287"/>
                  <dgm:constr type="h" for="ch" forName="Child1Accent8" refType="h" fact="0.0381"/>
                  <dgm:constr type="l" for="ch" forName="Child1Accent9" refType="w" fact="0.0587"/>
                  <dgm:constr type="t" for="ch" forName="Child1Accent9" refType="h" fact="0.097"/>
                  <dgm:constr type="w" for="ch" forName="Child1Accent9" refType="w" fact="0.0287"/>
                  <dgm:constr type="h" for="ch" forName="Child1Accent9" refType="h" fact="0.0381"/>
                  <dgm:constr type="l" for="ch" forName="Child5Accent1" refType="w" fact="0.4819"/>
                  <dgm:constr type="t" for="ch" forName="Child5Accent1" refType="h" fact="0.7601"/>
                  <dgm:constr type="w" for="ch" forName="Child5Accent1" refType="w" fact="0.0574"/>
                  <dgm:constr type="h" for="ch" forName="Child5Accent1" refType="h" fact="0.0763"/>
                  <dgm:constr type="l" for="ch" forName="Child5Accent4" refType="w" fact="0.3653"/>
                  <dgm:constr type="t" for="ch" forName="Child5Accent4" refType="h" fact="0.9619"/>
                  <dgm:constr type="w" for="ch" forName="Child5Accent4" refType="w" fact="0.0287"/>
                  <dgm:constr type="h" for="ch" forName="Child5Accent4" refType="h" fact="0.0381"/>
                  <dgm:constr type="l" for="ch" forName="Child5Accent5" refType="w" fact="0.304"/>
                  <dgm:constr type="t" for="ch" forName="Child5Accent5" refType="h" fact="0.9619"/>
                  <dgm:constr type="w" for="ch" forName="Child5Accent5" refType="w" fact="0.0287"/>
                  <dgm:constr type="h" for="ch" forName="Child5Accent5" refType="h" fact="0.0381"/>
                  <dgm:constr type="l" for="ch" forName="Child5Accent6" refType="w" fact="0.2426"/>
                  <dgm:constr type="t" for="ch" forName="Child5Accent6" refType="h" fact="0.9619"/>
                  <dgm:constr type="w" for="ch" forName="Child5Accent6" refType="w" fact="0.0287"/>
                  <dgm:constr type="h" for="ch" forName="Child5Accent6" refType="h" fact="0.0381"/>
                  <dgm:constr type="l" for="ch" forName="Child5Accent7" refType="w" fact="0.1813"/>
                  <dgm:constr type="t" for="ch" forName="Child5Accent7" refType="h" fact="0.9619"/>
                  <dgm:constr type="w" for="ch" forName="Child5Accent7" refType="w" fact="0.0287"/>
                  <dgm:constr type="h" for="ch" forName="Child5Accent7" refType="h" fact="0.0381"/>
                  <dgm:constr type="l" for="ch" forName="Child5Accent8" refType="w" fact="0.12"/>
                  <dgm:constr type="t" for="ch" forName="Child5Accent8" refType="h" fact="0.9619"/>
                  <dgm:constr type="w" for="ch" forName="Child5Accent8" refType="w" fact="0.0287"/>
                  <dgm:constr type="h" for="ch" forName="Child5Accent8" refType="h" fact="0.0381"/>
                  <dgm:constr type="l" for="ch" forName="Child5Accent9" refType="w" fact="0.0587"/>
                  <dgm:constr type="t" for="ch" forName="Child5Accent9" refType="h" fact="0.9619"/>
                  <dgm:constr type="w" for="ch" forName="Child5Accent9" refType="w" fact="0.0287"/>
                  <dgm:constr type="h" for="ch" forName="Child5Accent9" refType="h" fact="0.0381"/>
                  <dgm:constr type="l" for="ch" forName="Child5Accent2" refType="w" fact="0.453"/>
                  <dgm:constr type="t" for="ch" forName="Child5Accent2" refType="h" fact="0.8375"/>
                  <dgm:constr type="w" for="ch" forName="Child5Accent2" refType="w" fact="0.0287"/>
                  <dgm:constr type="h" for="ch" forName="Child5Accent2" refType="h" fact="0.0381"/>
                  <dgm:constr type="l" for="ch" forName="Child5Accent3" refType="w" fact="0.4118"/>
                  <dgm:constr type="t" for="ch" forName="Child5Accent3" refType="h" fact="0.8991"/>
                  <dgm:constr type="w" for="ch" forName="Child5Accent3" refType="w" fact="0.0287"/>
                  <dgm:constr type="h" for="ch" forName="Child5Accent3" refType="h" fact="0.0381"/>
                  <dgm:constr type="l" for="ch" forName="Child1Accent2" refType="w" fact="0.4458"/>
                  <dgm:constr type="t" for="ch" forName="Child1Accent2" refType="h" fact="0.2004"/>
                  <dgm:constr type="w" for="ch" forName="Child1Accent2" refType="w" fact="0.0287"/>
                  <dgm:constr type="h" for="ch" forName="Child1Accent2" refType="h" fact="0.0381"/>
                  <dgm:constr type="l" for="ch" forName="Child1Accent3" refType="w" fact="0.4054"/>
                  <dgm:constr type="t" for="ch" forName="Child1Accent3" refType="h" fact="0.1445"/>
                  <dgm:constr type="w" for="ch" forName="Child1Accent3" refType="w" fact="0.0287"/>
                  <dgm:constr type="h" for="ch" forName="Child1Accent3" refType="h" fact="0.0381"/>
                  <dgm:constr type="l" for="ch" forName="Child5" refType="w" fact="0.0581"/>
                  <dgm:constr type="t" for="ch" forName="Child5" refType="h" fact="0.8635"/>
                  <dgm:constr type="w" for="ch" forName="Child5" refType="w" fact="0.3364"/>
                  <dgm:constr type="h" for="ch" forName="Child5" refType="h" fact="0.0981"/>
                  <dgm:constr type="l" for="ch" forName="Child4" refType="w" fact="0"/>
                  <dgm:constr type="t" for="ch" forName="Child4" refType="h" fact="0.6701"/>
                  <dgm:constr type="w" for="ch" forName="Child4" refType="w" fact="0.3364"/>
                  <dgm:constr type="h" for="ch" forName="Child4" refType="h" fact="0.0981"/>
                  <dgm:constr type="l" for="ch" forName="Child3" refType="w" fact="0"/>
                  <dgm:constr type="t" for="ch" forName="Child3" refType="h" fact="0.4276"/>
                  <dgm:constr type="w" for="ch" forName="Child3" refType="w" fact="0.2544"/>
                  <dgm:constr type="h" for="ch" forName="Child3" refType="h" fact="0.0981"/>
                  <dgm:constr type="l" for="ch" forName="Child2" refType="w" fact="0"/>
                  <dgm:constr type="t" for="ch" forName="Child2" refType="h" fact="0.1798"/>
                  <dgm:constr type="w" for="ch" forName="Child2" refType="w" fact="0.3364"/>
                  <dgm:constr type="h" for="ch" forName="Child2" refType="h" fact="0.0981"/>
                  <dgm:constr type="l" for="ch" forName="Child1" refType="w" fact="0.0581"/>
                  <dgm:constr type="t" for="ch" forName="Child1" refType="h" fact="0"/>
                  <dgm:constr type="w" for="ch" forName="Child1" refType="w" fact="0.3364"/>
                  <dgm:constr type="h" for="ch" forName="Child1" refType="h" fact="0.0981"/>
                  <dgm:constr type="l" for="ch" forName="Parent" refType="w" fact="0.3653"/>
                  <dgm:constr type="t" for="ch" forName="Parent" refType="h" fact="0.3513"/>
                  <dgm:constr type="w" for="ch" forName="Parent" refType="w" fact="0.2906"/>
                  <dgm:constr type="h" for="ch" forName="Parent" refType="h" fact="0.3859"/>
                </dgm:constrLst>
              </dgm:else>
            </dgm:choose>
          </dgm:if>
          <dgm:else name="Name13">
            <dgm:choose name="Name14">
              <dgm:if name="Name15" axis="ch" ptType="node" func="cnt" op="equ" val="0">
                <dgm:alg type="composite">
                  <dgm:param type="ar" val="2.1059"/>
                </dgm:alg>
                <dgm:constrLst>
                  <dgm:constr type="r" for="ch" forName="Parent" refType="w"/>
                  <dgm:constr type="t" for="ch" forName="Parent" refType="h" fact="0"/>
                  <dgm:constr type="w" for="ch" forName="Parent" refType="w" fact="0.4749"/>
                  <dgm:constr type="h" for="ch" forName="Parent" refType="h"/>
                  <dgm:constr type="r" for="ch" forName="ParentAccent1" refType="w" fact="0.0469"/>
                  <dgm:constr type="t" for="ch" forName="ParentAccent1" refType="h" fact="0.4506"/>
                  <dgm:constr type="w" for="ch" forName="ParentAccent1" refType="w" fact="0.0469"/>
                  <dgm:constr type="h" for="ch" forName="ParentAccent1" refType="h" fact="0.0988"/>
                  <dgm:constr type="r" for="ch" forName="ParentAccent2" refType="w" fact="0.1266"/>
                  <dgm:constr type="t" for="ch" forName="ParentAccent2" refType="h" fact="0.4506"/>
                  <dgm:constr type="w" for="ch" forName="ParentAccent2" refType="w" fact="0.0469"/>
                  <dgm:constr type="h" for="ch" forName="ParentAccent2" refType="h" fact="0.0988"/>
                  <dgm:constr type="r" for="ch" forName="ParentAccent3" refType="w" fact="0.2063"/>
                  <dgm:constr type="t" for="ch" forName="ParentAccent3" refType="h" fact="0.4506"/>
                  <dgm:constr type="w" for="ch" forName="ParentAccent3" refType="w" fact="0.0469"/>
                  <dgm:constr type="h" for="ch" forName="ParentAccent3" refType="h" fact="0.0988"/>
                  <dgm:constr type="r" for="ch" forName="ParentAccent4" refType="w" fact="0.286"/>
                  <dgm:constr type="t" for="ch" forName="ParentAccent4" refType="h" fact="0.4506"/>
                  <dgm:constr type="w" for="ch" forName="ParentAccent4" refType="w" fact="0.0469"/>
                  <dgm:constr type="h" for="ch" forName="ParentAccent4" refType="h" fact="0.0988"/>
                  <dgm:constr type="r" for="ch" forName="ParentAccent5" refType="w" fact="0.3657"/>
                  <dgm:constr type="t" for="ch" forName="ParentAccent5" refType="h" fact="0.4506"/>
                  <dgm:constr type="w" for="ch" forName="ParentAccent5" refType="w" fact="0.0469"/>
                  <dgm:constr type="h" for="ch" forName="ParentAccent5" refType="h" fact="0.0988"/>
                  <dgm:constr type="r" for="ch" forName="ParentAccent6" refType="w" fact="0.4924"/>
                  <dgm:constr type="t" for="ch" forName="ParentAccent6" refType="h" fact="0.4012"/>
                  <dgm:constr type="w" for="ch" forName="ParentAccent6" refType="w" fact="0.0939"/>
                  <dgm:constr type="h" for="ch" forName="ParentAccent6" refType="h" fact="0.1976"/>
                  <dgm:constr type="r" for="ch" forName="ParentAccent7" refType="w" fact="0.1234"/>
                  <dgm:constr type="t" for="ch" forName="ParentAccent7" refType="h" fact="0.2465"/>
                  <dgm:constr type="w" for="ch" forName="ParentAccent7" refType="w" fact="0.0469"/>
                  <dgm:constr type="h" for="ch" forName="ParentAccent7" refType="h" fact="0.0988"/>
                  <dgm:constr type="r" for="ch" forName="ParentAccent8" refType="w" fact="0.1234"/>
                  <dgm:constr type="t" for="ch" forName="ParentAccent8" refType="h" fact="0.6562"/>
                  <dgm:constr type="w" for="ch" forName="ParentAccent8" refType="w" fact="0.0469"/>
                  <dgm:constr type="h" for="ch" forName="ParentAccent8" refType="h" fact="0.0988"/>
                  <dgm:constr type="r" for="ch" forName="ParentAccent9" refType="w" fact="0.0815"/>
                  <dgm:constr type="t" for="ch" forName="ParentAccent9" refType="h" fact="0.3353"/>
                  <dgm:constr type="w" for="ch" forName="ParentAccent9" refType="w" fact="0.0469"/>
                  <dgm:constr type="h" for="ch" forName="ParentAccent9" refType="h" fact="0.0988"/>
                  <dgm:constr type="r" for="ch" forName="ParentAccent10" refType="w" fact="0.0787"/>
                  <dgm:constr type="t" for="ch" forName="ParentAccent10" refType="h" fact="0.5679"/>
                  <dgm:constr type="w" for="ch" forName="ParentAccent10" refType="w" fact="0.0469"/>
                  <dgm:constr type="h" for="ch" forName="ParentAccent10" refType="h" fact="0.0988"/>
                </dgm:constrLst>
              </dgm:if>
              <dgm:if name="Name16" axis="ch" ptType="node" func="cnt" op="equ" val="1">
                <dgm:alg type="composite">
                  <dgm:param type="ar" val="3.4411"/>
                </dgm:alg>
                <dgm:constrLst>
                  <dgm:constr type="primFontSz" for="des" forName="Child1" val="65"/>
                  <dgm:constr type="primFontSz" for="des" forName="Child1" refType="primFontSz" refFor="des" refForName="Parent" op="lte"/>
                  <dgm:constr type="r" for="ch" forName="Child1Accent1" refType="w" fact="0.716"/>
                  <dgm:constr type="t" for="ch" forName="Child1Accent1" refType="h" fact="0.4012"/>
                  <dgm:constr type="w" for="ch" forName="Child1Accent1" refType="w" fact="0.0574"/>
                  <dgm:constr type="h" for="ch" forName="Child1Accent1" refType="h" fact="0.1976"/>
                  <dgm:constr type="r" for="ch" forName="Child1Accent2" refType="w" fact="0.7728"/>
                  <dgm:constr type="t" for="ch" forName="Child1Accent2" refType="h" fact="0.4506"/>
                  <dgm:constr type="w" for="ch" forName="Child1Accent2" refType="w" fact="0.0287"/>
                  <dgm:constr type="h" for="ch" forName="Child1Accent2" refType="h" fact="0.0988"/>
                  <dgm:constr type="r" for="ch" forName="Child1Accent3" refType="w" fact="0.8295"/>
                  <dgm:constr type="t" for="ch" forName="Child1Accent3" refType="h" fact="0.4506"/>
                  <dgm:constr type="w" for="ch" forName="Child1Accent3" refType="w" fact="0.0287"/>
                  <dgm:constr type="h" for="ch" forName="Child1Accent3" refType="h" fact="0.0988"/>
                  <dgm:constr type="r" for="ch" forName="Child1Accent4" refType="w" fact="0.8863"/>
                  <dgm:constr type="t" for="ch" forName="Child1Accent4" refType="h" fact="0.4506"/>
                  <dgm:constr type="w" for="ch" forName="Child1Accent4" refType="w" fact="0.0287"/>
                  <dgm:constr type="h" for="ch" forName="Child1Accent4" refType="h" fact="0.0988"/>
                  <dgm:constr type="r" for="ch" forName="Child1Accent5" refType="w" fact="0.943"/>
                  <dgm:constr type="t" for="ch" forName="Child1Accent5" refType="h" fact="0.4506"/>
                  <dgm:constr type="w" for="ch" forName="Child1Accent5" refType="w" fact="0.0287"/>
                  <dgm:constr type="h" for="ch" forName="Child1Accent5" refType="h" fact="0.0988"/>
                  <dgm:constr type="r" for="ch" forName="Child1Accent6" refType="w" fact="0.9998"/>
                  <dgm:constr type="t" for="ch" forName="Child1Accent6" refType="h" fact="0.4506"/>
                  <dgm:constr type="w" for="ch" forName="Child1Accent6" refType="w" fact="0.0287"/>
                  <dgm:constr type="h" for="ch" forName="Child1Accent6" refType="h" fact="0.0988"/>
                  <dgm:constr type="l" for="ch" forName="Child1Accent7" refType="w" fact="0"/>
                  <dgm:constr type="t" for="ch" forName="Child1Accent7" refType="h" fact="0"/>
                  <dgm:constr type="w" for="ch" forName="Child1Accent7" refType="w" fact="0"/>
                  <dgm:constr type="h" for="ch" forName="Child1Accent7" refType="h" fact="0"/>
                  <dgm:constr type="l" for="ch" forName="Child1Accent8" refType="w" fact="0"/>
                  <dgm:constr type="t" for="ch" forName="Child1Accent8" refType="h" fact="0"/>
                  <dgm:constr type="w" for="ch" forName="Child1Accent8" refType="w" fact="0"/>
                  <dgm:constr type="h" for="ch" forName="Child1Accent8" refType="h" fact="0"/>
                  <dgm:constr type="l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r" for="ch" forName="ParentAccent1" refType="w" fact="0.0287"/>
                  <dgm:constr type="t" for="ch" forName="ParentAccent1" refType="h" fact="0.4506"/>
                  <dgm:constr type="w" for="ch" forName="ParentAccent1" refType="w" fact="0.0287"/>
                  <dgm:constr type="h" for="ch" forName="ParentAccent1" refType="h" fact="0.0988"/>
                  <dgm:constr type="r" for="ch" forName="ParentAccent2" refType="w" fact="0.0813"/>
                  <dgm:constr type="t" for="ch" forName="ParentAccent2" refType="h" fact="0.4506"/>
                  <dgm:constr type="w" for="ch" forName="ParentAccent2" refType="w" fact="0.0287"/>
                  <dgm:constr type="h" for="ch" forName="ParentAccent2" refType="h" fact="0.0988"/>
                  <dgm:constr type="r" for="ch" forName="ParentAccent3" refType="w" fact="0.1339"/>
                  <dgm:constr type="t" for="ch" forName="ParentAccent3" refType="h" fact="0.4506"/>
                  <dgm:constr type="w" for="ch" forName="ParentAccent3" refType="w" fact="0.0287"/>
                  <dgm:constr type="h" for="ch" forName="ParentAccent3" refType="h" fact="0.0988"/>
                  <dgm:constr type="r" for="ch" forName="ParentAccent4" refType="w" fact="0.1864"/>
                  <dgm:constr type="t" for="ch" forName="ParentAccent4" refType="h" fact="0.4506"/>
                  <dgm:constr type="w" for="ch" forName="ParentAccent4" refType="w" fact="0.0287"/>
                  <dgm:constr type="h" for="ch" forName="ParentAccent4" refType="h" fact="0.0988"/>
                  <dgm:constr type="r" for="ch" forName="ParentAccent5" refType="w" fact="0.239"/>
                  <dgm:constr type="t" for="ch" forName="ParentAccent5" refType="h" fact="0.4506"/>
                  <dgm:constr type="w" for="ch" forName="ParentAccent5" refType="w" fact="0.0287"/>
                  <dgm:constr type="h" for="ch" forName="ParentAccent5" refType="h" fact="0.0988"/>
                  <dgm:constr type="r" for="ch" forName="ParentAccent6" refType="w" fact="0.3203"/>
                  <dgm:constr type="t" for="ch" forName="ParentAccent6" refType="h" fact="0.4012"/>
                  <dgm:constr type="w" for="ch" forName="ParentAccent6" refType="w" fact="0.0574"/>
                  <dgm:constr type="h" for="ch" forName="ParentAccent6" refType="h" fact="0.1976"/>
                  <dgm:constr type="r" for="ch" forName="ParentAccent7" refType="w" fact="0.0755"/>
                  <dgm:constr type="t" for="ch" forName="ParentAccent7" refType="h" fact="0.2465"/>
                  <dgm:constr type="w" for="ch" forName="ParentAccent7" refType="w" fact="0.0287"/>
                  <dgm:constr type="h" for="ch" forName="ParentAccent7" refType="h" fact="0.0988"/>
                  <dgm:constr type="r" for="ch" forName="ParentAccent8" refType="w" fact="0.0755"/>
                  <dgm:constr type="t" for="ch" forName="ParentAccent8" refType="h" fact="0.6562"/>
                  <dgm:constr type="w" for="ch" forName="ParentAccent8" refType="w" fact="0.0287"/>
                  <dgm:constr type="h" for="ch" forName="ParentAccent8" refType="h" fact="0.0988"/>
                  <dgm:constr type="r" for="ch" forName="ParentAccent9" refType="w" fact="0.0499"/>
                  <dgm:constr type="t" for="ch" forName="ParentAccent9" refType="h" fact="0.3353"/>
                  <dgm:constr type="w" for="ch" forName="ParentAccent9" refType="w" fact="0.0287"/>
                  <dgm:constr type="h" for="ch" forName="ParentAccent9" refType="h" fact="0.0988"/>
                  <dgm:constr type="r" for="ch" forName="ParentAccent10" refType="w" fact="0.0482"/>
                  <dgm:constr type="t" for="ch" forName="ParentAccent10" refType="h" fact="0.5679"/>
                  <dgm:constr type="w" for="ch" forName="ParentAccent10" refType="w" fact="0.0287"/>
                  <dgm:constr type="h" for="ch" forName="ParentAccent10" refType="h" fact="0.0988"/>
                  <dgm:constr type="r" for="ch" forName="Child1" refType="w"/>
                  <dgm:constr type="t" for="ch" forName="Child1" refType="h" fact="0.1978"/>
                  <dgm:constr type="w" for="ch" forName="Child1" refType="w" fact="0.2544"/>
                  <dgm:constr type="h" for="ch" forName="Child1" refType="h" fact="0.2541"/>
                  <dgm:constr type="r" for="ch" forName="Parent" refType="w" fact="0.6347"/>
                  <dgm:constr type="t" for="ch" forName="Parent" refType="h" fact="0"/>
                  <dgm:constr type="w" for="ch" forName="Parent" refType="w" fact="0.2906"/>
                  <dgm:constr type="h" for="ch" forName="Parent" refType="h"/>
                </dgm:constrLst>
              </dgm:if>
              <dgm:if name="Name17" axis="ch" ptType="node" func="cnt" op="equ" val="2">
                <dgm:alg type="composite">
                  <dgm:param type="ar" val="2.1185"/>
                </dgm:alg>
                <dgm:constrLst>
                  <dgm:constr type="primFontSz" for="des" forName="Child1" val="65"/>
                  <dgm:constr type="primFontSz" for="des" forName="Child1" refType="primFontSz" refFor="des" refForName="Parent" op="lte"/>
                  <dgm:constr type="primFontSz" for="des" forName="Child2" refType="primFontSz" refFor="des" refForName="Parent" op="lte"/>
                  <dgm:constr type="primFontSz" for="des" forName="Child2" refType="primFontSz" refFor="des" refForName="Child1" op="equ"/>
                  <dgm:constr type="r" for="ch" forName="Child1Accent1" refType="w" fact="0.6564"/>
                  <dgm:constr type="t" for="ch" forName="Child1Accent1" refType="h" fact="0.2211"/>
                  <dgm:constr type="w" for="ch" forName="Child1Accent1" refType="w" fact="0.0574"/>
                  <dgm:constr type="h" for="ch" forName="Child1Accent1" refType="h" fact="0.1217"/>
                  <dgm:constr type="r" for="ch" forName="Child1Accent2" refType="w" fact="0.6932"/>
                  <dgm:constr type="t" for="ch" forName="Child1Accent2" refType="h" fact="0.1569"/>
                  <dgm:constr type="w" for="ch" forName="Child1Accent2" refType="w" fact="0.0287"/>
                  <dgm:constr type="h" for="ch" forName="Child1Accent2" refType="h" fact="0.0608"/>
                  <dgm:constr type="r" for="ch" forName="Child1Accent3" refType="w" fact="0.7545"/>
                  <dgm:constr type="t" for="ch" forName="Child1Accent3" refType="h" fact="0.1569"/>
                  <dgm:constr type="w" for="ch" forName="Child1Accent3" refType="w" fact="0.0287"/>
                  <dgm:constr type="h" for="ch" forName="Child1Accent3" refType="h" fact="0.0608"/>
                  <dgm:constr type="r" for="ch" forName="Child1Accent4" refType="w" fact="0.8158"/>
                  <dgm:constr type="t" for="ch" forName="Child1Accent4" refType="h" fact="0.1569"/>
                  <dgm:constr type="w" for="ch" forName="Child1Accent4" refType="w" fact="0.0287"/>
                  <dgm:constr type="h" for="ch" forName="Child1Accent4" refType="h" fact="0.0608"/>
                  <dgm:constr type="r" for="ch" forName="Child1Accent5" refType="w" fact="0.8771"/>
                  <dgm:constr type="t" for="ch" forName="Child1Accent5" refType="h" fact="0.1569"/>
                  <dgm:constr type="w" for="ch" forName="Child1Accent5" refType="w" fact="0.0287"/>
                  <dgm:constr type="h" for="ch" forName="Child1Accent5" refType="h" fact="0.0608"/>
                  <dgm:constr type="r" for="ch" forName="Child1Accent6" refType="w" fact="0.9385"/>
                  <dgm:constr type="t" for="ch" forName="Child1Accent6" refType="h" fact="0.1569"/>
                  <dgm:constr type="w" for="ch" forName="Child1Accent6" refType="w" fact="0.0287"/>
                  <dgm:constr type="h" for="ch" forName="Child1Accent6" refType="h" fact="0.0608"/>
                  <dgm:constr type="r" for="ch" forName="Child1Accent7" refType="w" fact="0.9998"/>
                  <dgm:constr type="t" for="ch" forName="Child1Accent7" refType="h" fact="0.1569"/>
                  <dgm:constr type="w" for="ch" forName="Child1Accent7" refType="w" fact="0.0287"/>
                  <dgm:constr type="h" for="ch" forName="Child1Accent7" refType="h" fact="0.0608"/>
                  <dgm:constr type="l" for="ch" forName="Child1Accent8" refType="w" fact="0"/>
                  <dgm:constr type="t" for="ch" forName="Child1Accent8" refType="h" fact="0"/>
                  <dgm:constr type="w" for="ch" forName="Child1Accent8" refType="w" fact="0"/>
                  <dgm:constr type="h" for="ch" forName="Child1Accent8" refType="h" fact="0"/>
                  <dgm:constr type="l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r" for="ch" forName="Child2Accent1" refType="w" fact="0.6564"/>
                  <dgm:constr type="t" for="ch" forName="Child2Accent1" refType="h" fact="0.8153"/>
                  <dgm:constr type="w" for="ch" forName="Child2Accent1" refType="w" fact="0.0574"/>
                  <dgm:constr type="h" for="ch" forName="Child2Accent1" refType="h" fact="0.1217"/>
                  <dgm:constr type="r" for="ch" forName="Child2Accent2" refType="w" fact="0.6932"/>
                  <dgm:constr type="t" for="ch" forName="Child2Accent2" refType="h" fact="0.9392"/>
                  <dgm:constr type="w" for="ch" forName="Child2Accent2" refType="w" fact="0.0287"/>
                  <dgm:constr type="h" for="ch" forName="Child2Accent2" refType="h" fact="0.0608"/>
                  <dgm:constr type="r" for="ch" forName="Child2Accent3" refType="w" fact="0.7545"/>
                  <dgm:constr type="t" for="ch" forName="Child2Accent3" refType="h" fact="0.9392"/>
                  <dgm:constr type="w" for="ch" forName="Child2Accent3" refType="w" fact="0.0287"/>
                  <dgm:constr type="h" for="ch" forName="Child2Accent3" refType="h" fact="0.0608"/>
                  <dgm:constr type="r" for="ch" forName="Child2Accent4" refType="w" fact="0.8158"/>
                  <dgm:constr type="t" for="ch" forName="Child2Accent4" refType="h" fact="0.9392"/>
                  <dgm:constr type="w" for="ch" forName="Child2Accent4" refType="w" fact="0.0287"/>
                  <dgm:constr type="h" for="ch" forName="Child2Accent4" refType="h" fact="0.0608"/>
                  <dgm:constr type="r" for="ch" forName="Child2Accent5" refType="w" fact="0.8771"/>
                  <dgm:constr type="t" for="ch" forName="Child2Accent5" refType="h" fact="0.9392"/>
                  <dgm:constr type="w" for="ch" forName="Child2Accent5" refType="w" fact="0.0287"/>
                  <dgm:constr type="h" for="ch" forName="Child2Accent5" refType="h" fact="0.0608"/>
                  <dgm:constr type="r" for="ch" forName="Child2Accent6" refType="w" fact="0.9385"/>
                  <dgm:constr type="t" for="ch" forName="Child2Accent6" refType="h" fact="0.9392"/>
                  <dgm:constr type="w" for="ch" forName="Child2Accent6" refType="w" fact="0.0287"/>
                  <dgm:constr type="h" for="ch" forName="Child2Accent6" refType="h" fact="0.0608"/>
                  <dgm:constr type="r" for="ch" forName="Child2Accent7" refType="w" fact="0.9998"/>
                  <dgm:constr type="t" for="ch" forName="Child2Accent7" refType="h" fact="0.9392"/>
                  <dgm:constr type="w" for="ch" forName="Child2Accent7" refType="w" fact="0.0287"/>
                  <dgm:constr type="h" for="ch" forName="Child2Accent7" refType="h" fact="0.0608"/>
                  <dgm:constr type="r" for="ch" forName="ParentAccent1" refType="w" fact="0.0287"/>
                  <dgm:constr type="t" for="ch" forName="ParentAccent1" refType="h" fact="0.5511"/>
                  <dgm:constr type="w" for="ch" forName="ParentAccent1" refType="w" fact="0.0287"/>
                  <dgm:constr type="h" for="ch" forName="ParentAccent1" refType="h" fact="0.0608"/>
                  <dgm:constr type="r" for="ch" forName="ParentAccent2" refType="w" fact="0.0813"/>
                  <dgm:constr type="t" for="ch" forName="ParentAccent2" refType="h" fact="0.5511"/>
                  <dgm:constr type="w" for="ch" forName="ParentAccent2" refType="w" fact="0.0287"/>
                  <dgm:constr type="h" for="ch" forName="ParentAccent2" refType="h" fact="0.0608"/>
                  <dgm:constr type="r" for="ch" forName="ParentAccent3" refType="w" fact="0.1339"/>
                  <dgm:constr type="t" for="ch" forName="ParentAccent3" refType="h" fact="0.5511"/>
                  <dgm:constr type="w" for="ch" forName="ParentAccent3" refType="w" fact="0.0287"/>
                  <dgm:constr type="h" for="ch" forName="ParentAccent3" refType="h" fact="0.0608"/>
                  <dgm:constr type="r" for="ch" forName="ParentAccent4" refType="w" fact="0.1864"/>
                  <dgm:constr type="t" for="ch" forName="ParentAccent4" refType="h" fact="0.5511"/>
                  <dgm:constr type="w" for="ch" forName="ParentAccent4" refType="w" fact="0.0287"/>
                  <dgm:constr type="h" for="ch" forName="ParentAccent4" refType="h" fact="0.0608"/>
                  <dgm:constr type="r" for="ch" forName="ParentAccent5" refType="w" fact="0.239"/>
                  <dgm:constr type="t" for="ch" forName="ParentAccent5" refType="h" fact="0.5511"/>
                  <dgm:constr type="w" for="ch" forName="ParentAccent5" refType="w" fact="0.0287"/>
                  <dgm:constr type="h" for="ch" forName="ParentAccent5" refType="h" fact="0.0608"/>
                  <dgm:constr type="r" for="ch" forName="ParentAccent6" refType="w" fact="0.3203"/>
                  <dgm:constr type="t" for="ch" forName="ParentAccent6" refType="h" fact="0.5207"/>
                  <dgm:constr type="w" for="ch" forName="ParentAccent6" refType="w" fact="0.0574"/>
                  <dgm:constr type="h" for="ch" forName="ParentAccent6" refType="h" fact="0.1217"/>
                  <dgm:constr type="r" for="ch" forName="ParentAccent7" refType="w" fact="0.0755"/>
                  <dgm:constr type="t" for="ch" forName="ParentAccent7" refType="h" fact="0.4255"/>
                  <dgm:constr type="w" for="ch" forName="ParentAccent7" refType="w" fact="0.0287"/>
                  <dgm:constr type="h" for="ch" forName="ParentAccent7" refType="h" fact="0.0608"/>
                  <dgm:constr type="r" for="ch" forName="ParentAccent8" refType="w" fact="0.0755"/>
                  <dgm:constr type="t" for="ch" forName="ParentAccent8" refType="h" fact="0.6776"/>
                  <dgm:constr type="w" for="ch" forName="ParentAccent8" refType="w" fact="0.0287"/>
                  <dgm:constr type="h" for="ch" forName="ParentAccent8" refType="h" fact="0.0608"/>
                  <dgm:constr type="r" for="ch" forName="ParentAccent9" refType="w" fact="0.0499"/>
                  <dgm:constr type="t" for="ch" forName="ParentAccent9" refType="h" fact="0.4801"/>
                  <dgm:constr type="w" for="ch" forName="ParentAccent9" refType="w" fact="0.0287"/>
                  <dgm:constr type="h" for="ch" forName="ParentAccent9" refType="h" fact="0.0608"/>
                  <dgm:constr type="r" for="ch" forName="ParentAccent10" refType="w" fact="0.0482"/>
                  <dgm:constr type="t" for="ch" forName="ParentAccent10" refType="h" fact="0.6233"/>
                  <dgm:constr type="w" for="ch" forName="ParentAccent10" refType="w" fact="0.0287"/>
                  <dgm:constr type="h" for="ch" forName="ParentAccent10" refType="h" fact="0.0608"/>
                  <dgm:constr type="r" for="ch" forName="Child2" refType="w"/>
                  <dgm:constr type="t" for="ch" forName="Child2" refType="h" fact="0.7822"/>
                  <dgm:constr type="w" for="ch" forName="Child2" refType="w" fact="0.3364"/>
                  <dgm:constr type="h" for="ch" forName="Child2" refType="h" fact="0.1564"/>
                  <dgm:constr type="r" for="ch" forName="Child1" refType="w"/>
                  <dgm:constr type="t" for="ch" forName="Child1" refType="h" fact="0"/>
                  <dgm:constr type="w" for="ch" forName="Child1" refType="w" fact="0.3364"/>
                  <dgm:constr type="h" for="ch" forName="Child1" refType="h" fact="0.1564"/>
                  <dgm:constr type="r" for="ch" forName="Parent" refType="w" fact="0.6347"/>
                  <dgm:constr type="t" for="ch" forName="Parent" refType="h" fact="0.2737"/>
                  <dgm:constr type="w" for="ch" forName="Parent" refType="w" fact="0.2906"/>
                  <dgm:constr type="h" for="ch" forName="Parent" refType="h" fact="0.6157"/>
                </dgm:constrLst>
              </dgm:if>
              <dgm:if name="Name18" axis="ch" ptType="node" func="cnt" op="equ" val="3">
                <dgm:alg type="composite">
                  <dgm:param type="ar" val="2.1185"/>
                </dgm:alg>
                <dgm:constrLst>
                  <dgm:constr type="primFontSz" for="des" forName="Child1" val="65"/>
                  <dgm:constr type="primFontSz" for="des" forName="Child1" refType="primFontSz" refFor="des" refForName="Parent" op="lte"/>
                  <dgm:constr type="primFontSz" for="des" forName="Child2" refType="primFontSz" refFor="des" refForName="Parent" op="lte"/>
                  <dgm:constr type="primFontSz" for="des" forName="Child3" refType="primFontSz" refFor="des" refForName="Parent" op="lte"/>
                  <dgm:constr type="primFontSz" for="des" forName="Child2" refType="primFontSz" refFor="des" refForName="Child1" op="equ"/>
                  <dgm:constr type="primFontSz" for="des" forName="Child3" refType="primFontSz" refFor="des" refForName="Child1" op="equ"/>
                  <dgm:constr type="r" for="ch" forName="Child1Accent1" refType="w" fact="0.6564"/>
                  <dgm:constr type="t" for="ch" forName="Child1Accent1" refType="h" fact="0.2211"/>
                  <dgm:constr type="w" for="ch" forName="Child1Accent1" refType="w" fact="0.0574"/>
                  <dgm:constr type="h" for="ch" forName="Child1Accent1" refType="h" fact="0.1217"/>
                  <dgm:constr type="r" for="ch" forName="Child1Accent2" refType="w" fact="0.6932"/>
                  <dgm:constr type="t" for="ch" forName="Child1Accent2" refType="h" fact="0.1569"/>
                  <dgm:constr type="w" for="ch" forName="Child1Accent2" refType="w" fact="0.0287"/>
                  <dgm:constr type="h" for="ch" forName="Child1Accent2" refType="h" fact="0.0608"/>
                  <dgm:constr type="r" for="ch" forName="Child1Accent3" refType="w" fact="0.7545"/>
                  <dgm:constr type="t" for="ch" forName="Child1Accent3" refType="h" fact="0.1569"/>
                  <dgm:constr type="w" for="ch" forName="Child1Accent3" refType="w" fact="0.0287"/>
                  <dgm:constr type="h" for="ch" forName="Child1Accent3" refType="h" fact="0.0608"/>
                  <dgm:constr type="r" for="ch" forName="Child1Accent4" refType="w" fact="0.8158"/>
                  <dgm:constr type="t" for="ch" forName="Child1Accent4" refType="h" fact="0.1569"/>
                  <dgm:constr type="w" for="ch" forName="Child1Accent4" refType="w" fact="0.0287"/>
                  <dgm:constr type="h" for="ch" forName="Child1Accent4" refType="h" fact="0.0608"/>
                  <dgm:constr type="r" for="ch" forName="Child1Accent5" refType="w" fact="0.8771"/>
                  <dgm:constr type="t" for="ch" forName="Child1Accent5" refType="h" fact="0.1569"/>
                  <dgm:constr type="w" for="ch" forName="Child1Accent5" refType="w" fact="0.0287"/>
                  <dgm:constr type="h" for="ch" forName="Child1Accent5" refType="h" fact="0.0608"/>
                  <dgm:constr type="r" for="ch" forName="Child1Accent6" refType="w" fact="0.9385"/>
                  <dgm:constr type="t" for="ch" forName="Child1Accent6" refType="h" fact="0.1569"/>
                  <dgm:constr type="w" for="ch" forName="Child1Accent6" refType="w" fact="0.0287"/>
                  <dgm:constr type="h" for="ch" forName="Child1Accent6" refType="h" fact="0.0608"/>
                  <dgm:constr type="r" for="ch" forName="Child1Accent7" refType="w" fact="0.9998"/>
                  <dgm:constr type="t" for="ch" forName="Child1Accent7" refType="h" fact="0.1569"/>
                  <dgm:constr type="w" for="ch" forName="Child1Accent7" refType="w" fact="0.0287"/>
                  <dgm:constr type="h" for="ch" forName="Child1Accent7" refType="h" fact="0.0608"/>
                  <dgm:constr type="r" for="ch" forName="Child1Accent8" refType="w" fact="0"/>
                  <dgm:constr type="t" for="ch" forName="Child1Accent8" refType="h" fact="0"/>
                  <dgm:constr type="w" for="ch" forName="Child1Accent8" refType="w" fact="0"/>
                  <dgm:constr type="h" for="ch" forName="Child1Accent8" refType="h" fact="0"/>
                  <dgm:constr type="r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r" for="ch" forName="Child2Accent1" refType="w" fact="0.716"/>
                  <dgm:constr type="t" for="ch" forName="Child2Accent1" refType="h" fact="0.5207"/>
                  <dgm:constr type="w" for="ch" forName="Child2Accent1" refType="w" fact="0.0574"/>
                  <dgm:constr type="h" for="ch" forName="Child2Accent1" refType="h" fact="0.1217"/>
                  <dgm:constr type="r" for="ch" forName="Child2Accent2" refType="w" fact="0.7728"/>
                  <dgm:constr type="t" for="ch" forName="Child2Accent2" refType="h" fact="0.5511"/>
                  <dgm:constr type="w" for="ch" forName="Child2Accent2" refType="w" fact="0.0287"/>
                  <dgm:constr type="h" for="ch" forName="Child2Accent2" refType="h" fact="0.0608"/>
                  <dgm:constr type="r" for="ch" forName="Child2Accent3" refType="w" fact="0.8295"/>
                  <dgm:constr type="t" for="ch" forName="Child2Accent3" refType="h" fact="0.5511"/>
                  <dgm:constr type="w" for="ch" forName="Child2Accent3" refType="w" fact="0.0287"/>
                  <dgm:constr type="h" for="ch" forName="Child2Accent3" refType="h" fact="0.0608"/>
                  <dgm:constr type="r" for="ch" forName="Child2Accent4" refType="w" fact="0.8863"/>
                  <dgm:constr type="t" for="ch" forName="Child2Accent4" refType="h" fact="0.5511"/>
                  <dgm:constr type="w" for="ch" forName="Child2Accent4" refType="w" fact="0.0287"/>
                  <dgm:constr type="h" for="ch" forName="Child2Accent4" refType="h" fact="0.0608"/>
                  <dgm:constr type="r" for="ch" forName="Child2Accent5" refType="w" fact="0.943"/>
                  <dgm:constr type="t" for="ch" forName="Child2Accent5" refType="h" fact="0.5511"/>
                  <dgm:constr type="w" for="ch" forName="Child2Accent5" refType="w" fact="0.0287"/>
                  <dgm:constr type="h" for="ch" forName="Child2Accent5" refType="h" fact="0.0608"/>
                  <dgm:constr type="r" for="ch" forName="Child2Accent6" refType="w" fact="0.9998"/>
                  <dgm:constr type="t" for="ch" forName="Child2Accent6" refType="h" fact="0.5511"/>
                  <dgm:constr type="w" for="ch" forName="Child2Accent6" refType="w" fact="0.0287"/>
                  <dgm:constr type="h" for="ch" forName="Child2Accent6" refType="h" fact="0.0608"/>
                  <dgm:constr type="r" for="ch" forName="Child2Accent7" refType="w" fact="0"/>
                  <dgm:constr type="t" for="ch" forName="Child2Accent7" refType="h" fact="0"/>
                  <dgm:constr type="w" for="ch" forName="Child2Accent7" refType="w" fact="0"/>
                  <dgm:constr type="h" for="ch" forName="Child2Accent7" refType="h" fact="0"/>
                  <dgm:constr type="r" for="ch" forName="Child3Accent1" refType="w" fact="0.6564"/>
                  <dgm:constr type="t" for="ch" forName="Child3Accent1" refType="h" fact="0.8153"/>
                  <dgm:constr type="w" for="ch" forName="Child3Accent1" refType="w" fact="0.0574"/>
                  <dgm:constr type="h" for="ch" forName="Child3Accent1" refType="h" fact="0.1217"/>
                  <dgm:constr type="r" for="ch" forName="Child3Accent2" refType="w" fact="0.6932"/>
                  <dgm:constr type="t" for="ch" forName="Child3Accent2" refType="h" fact="0.9392"/>
                  <dgm:constr type="w" for="ch" forName="Child3Accent2" refType="w" fact="0.0287"/>
                  <dgm:constr type="h" for="ch" forName="Child3Accent2" refType="h" fact="0.0608"/>
                  <dgm:constr type="r" for="ch" forName="Child3Accent3" refType="w" fact="0.7545"/>
                  <dgm:constr type="t" for="ch" forName="Child3Accent3" refType="h" fact="0.9392"/>
                  <dgm:constr type="w" for="ch" forName="Child3Accent3" refType="w" fact="0.0287"/>
                  <dgm:constr type="h" for="ch" forName="Child3Accent3" refType="h" fact="0.0608"/>
                  <dgm:constr type="r" for="ch" forName="Child3Accent4" refType="w" fact="0.8158"/>
                  <dgm:constr type="t" for="ch" forName="Child3Accent4" refType="h" fact="0.9392"/>
                  <dgm:constr type="w" for="ch" forName="Child3Accent4" refType="w" fact="0.0287"/>
                  <dgm:constr type="h" for="ch" forName="Child3Accent4" refType="h" fact="0.0608"/>
                  <dgm:constr type="r" for="ch" forName="Child3Accent5" refType="w" fact="0.8771"/>
                  <dgm:constr type="t" for="ch" forName="Child3Accent5" refType="h" fact="0.9392"/>
                  <dgm:constr type="w" for="ch" forName="Child3Accent5" refType="w" fact="0.0287"/>
                  <dgm:constr type="h" for="ch" forName="Child3Accent5" refType="h" fact="0.0608"/>
                  <dgm:constr type="r" for="ch" forName="Child3Accent6" refType="w" fact="0.9385"/>
                  <dgm:constr type="t" for="ch" forName="Child3Accent6" refType="h" fact="0.9392"/>
                  <dgm:constr type="w" for="ch" forName="Child3Accent6" refType="w" fact="0.0287"/>
                  <dgm:constr type="h" for="ch" forName="Child3Accent6" refType="h" fact="0.0608"/>
                  <dgm:constr type="r" for="ch" forName="Child3Accent7" refType="w" fact="0.9998"/>
                  <dgm:constr type="t" for="ch" forName="Child3Accent7" refType="h" fact="0.9392"/>
                  <dgm:constr type="w" for="ch" forName="Child3Accent7" refType="w" fact="0.0287"/>
                  <dgm:constr type="h" for="ch" forName="Child3Accent7" refType="h" fact="0.0608"/>
                  <dgm:constr type="r" for="ch" forName="ParentAccent1" refType="w" fact="0.0287"/>
                  <dgm:constr type="t" for="ch" forName="ParentAccent1" refType="h" fact="0.5511"/>
                  <dgm:constr type="w" for="ch" forName="ParentAccent1" refType="w" fact="0.0287"/>
                  <dgm:constr type="h" for="ch" forName="ParentAccent1" refType="h" fact="0.0608"/>
                  <dgm:constr type="r" for="ch" forName="ParentAccent2" refType="w" fact="0.0813"/>
                  <dgm:constr type="t" for="ch" forName="ParentAccent2" refType="h" fact="0.5511"/>
                  <dgm:constr type="w" for="ch" forName="ParentAccent2" refType="w" fact="0.0287"/>
                  <dgm:constr type="h" for="ch" forName="ParentAccent2" refType="h" fact="0.0608"/>
                  <dgm:constr type="r" for="ch" forName="ParentAccent3" refType="w" fact="0.1339"/>
                  <dgm:constr type="t" for="ch" forName="ParentAccent3" refType="h" fact="0.5511"/>
                  <dgm:constr type="w" for="ch" forName="ParentAccent3" refType="w" fact="0.0287"/>
                  <dgm:constr type="h" for="ch" forName="ParentAccent3" refType="h" fact="0.0608"/>
                  <dgm:constr type="r" for="ch" forName="ParentAccent4" refType="w" fact="0.1864"/>
                  <dgm:constr type="t" for="ch" forName="ParentAccent4" refType="h" fact="0.5511"/>
                  <dgm:constr type="w" for="ch" forName="ParentAccent4" refType="w" fact="0.0287"/>
                  <dgm:constr type="h" for="ch" forName="ParentAccent4" refType="h" fact="0.0608"/>
                  <dgm:constr type="r" for="ch" forName="ParentAccent5" refType="w" fact="0.239"/>
                  <dgm:constr type="t" for="ch" forName="ParentAccent5" refType="h" fact="0.5511"/>
                  <dgm:constr type="w" for="ch" forName="ParentAccent5" refType="w" fact="0.0287"/>
                  <dgm:constr type="h" for="ch" forName="ParentAccent5" refType="h" fact="0.0608"/>
                  <dgm:constr type="r" for="ch" forName="ParentAccent6" refType="w" fact="0.3203"/>
                  <dgm:constr type="t" for="ch" forName="ParentAccent6" refType="h" fact="0.5207"/>
                  <dgm:constr type="w" for="ch" forName="ParentAccent6" refType="w" fact="0.0574"/>
                  <dgm:constr type="h" for="ch" forName="ParentAccent6" refType="h" fact="0.1217"/>
                  <dgm:constr type="r" for="ch" forName="ParentAccent7" refType="w" fact="0.0755"/>
                  <dgm:constr type="t" for="ch" forName="ParentAccent7" refType="h" fact="0.4255"/>
                  <dgm:constr type="w" for="ch" forName="ParentAccent7" refType="w" fact="0.0287"/>
                  <dgm:constr type="h" for="ch" forName="ParentAccent7" refType="h" fact="0.0608"/>
                  <dgm:constr type="r" for="ch" forName="ParentAccent8" refType="w" fact="0.0755"/>
                  <dgm:constr type="t" for="ch" forName="ParentAccent8" refType="h" fact="0.6776"/>
                  <dgm:constr type="w" for="ch" forName="ParentAccent8" refType="w" fact="0.0287"/>
                  <dgm:constr type="h" for="ch" forName="ParentAccent8" refType="h" fact="0.0608"/>
                  <dgm:constr type="r" for="ch" forName="ParentAccent9" refType="w" fact="0.0499"/>
                  <dgm:constr type="t" for="ch" forName="ParentAccent9" refType="h" fact="0.4801"/>
                  <dgm:constr type="w" for="ch" forName="ParentAccent9" refType="w" fact="0.0287"/>
                  <dgm:constr type="h" for="ch" forName="ParentAccent9" refType="h" fact="0.0608"/>
                  <dgm:constr type="r" for="ch" forName="ParentAccent10" refType="w" fact="0.0482"/>
                  <dgm:constr type="t" for="ch" forName="ParentAccent10" refType="h" fact="0.6233"/>
                  <dgm:constr type="w" for="ch" forName="ParentAccent10" refType="w" fact="0.0287"/>
                  <dgm:constr type="h" for="ch" forName="ParentAccent10" refType="h" fact="0.0608"/>
                  <dgm:constr type="r" for="ch" forName="Child3" refType="w"/>
                  <dgm:constr type="t" for="ch" forName="Child3" refType="h" fact="0.7822"/>
                  <dgm:constr type="w" for="ch" forName="Child3" refType="w" fact="0.3364"/>
                  <dgm:constr type="h" for="ch" forName="Child3" refType="h" fact="0.1564"/>
                  <dgm:constr type="r" for="ch" forName="Child2" refType="w"/>
                  <dgm:constr type="t" for="ch" forName="Child2" refType="h" fact="0.3955"/>
                  <dgm:constr type="w" for="ch" forName="Child2" refType="w" fact="0.2544"/>
                  <dgm:constr type="h" for="ch" forName="Child2" refType="h" fact="0.1564"/>
                  <dgm:constr type="r" for="ch" forName="Child1" refType="w"/>
                  <dgm:constr type="t" for="ch" forName="Child1" refType="h" fact="0"/>
                  <dgm:constr type="w" for="ch" forName="Child1" refType="w" fact="0.3364"/>
                  <dgm:constr type="h" for="ch" forName="Child1" refType="h" fact="0.1564"/>
                  <dgm:constr type="r" for="ch" forName="Parent" refType="w" fact="0.6347"/>
                  <dgm:constr type="t" for="ch" forName="Parent" refType="h" fact="0.2737"/>
                  <dgm:constr type="w" for="ch" forName="Parent" refType="w" fact="0.2906"/>
                  <dgm:constr type="h" for="ch" forName="Parent" refType="h" fact="0.6157"/>
                </dgm:constrLst>
              </dgm:if>
              <dgm:if name="Name19" axis="ch" ptType="node" func="cnt" op="equ" val="4">
                <dgm:alg type="composite">
                  <dgm:param type="ar" val="1.8304"/>
                </dgm:alg>
                <dgm:constrLst>
                  <dgm:constr type="primFontSz" for="des" forName="Child1" val="65"/>
                  <dgm:constr type="primFontSz" for="des" forName="Child1" refType="primFontSz" refFor="des" refForName="Parent" op="lte"/>
                  <dgm:constr type="primFontSz" for="des" forName="Child2" refType="primFontSz" refFor="des" refForName="Parent" op="lte"/>
                  <dgm:constr type="primFontSz" for="des" forName="Child3" refType="primFontSz" refFor="des" refForName="Parent" op="lte"/>
                  <dgm:constr type="primFontSz" for="des" forName="Child4" refType="primFontSz" refFor="des" refForName="Parent" op="lte"/>
                  <dgm:constr type="primFontSz" for="des" forName="Child2" refType="primFontSz" refFor="des" refForName="Child1" op="equ"/>
                  <dgm:constr type="primFontSz" for="des" forName="Child3" refType="primFontSz" refFor="des" refForName="Child1" op="equ"/>
                  <dgm:constr type="primFontSz" for="des" forName="Child4" refType="primFontSz" refFor="des" refForName="Child1" op="equ"/>
                  <dgm:constr type="r" for="ch" forName="Parent" refType="w" fact="0.6229"/>
                  <dgm:constr type="t" for="ch" forName="Parent" refType="h" fact="0.2946"/>
                  <dgm:constr type="w" for="ch" forName="Parent" refType="w" fact="0.2862"/>
                  <dgm:constr type="h" for="ch" forName="Parent" refType="h" fact="0.5239"/>
                  <dgm:constr type="r" for="ch" forName="Child1Accent1" refType="w" fact="0.6096"/>
                  <dgm:constr type="t" for="ch" forName="Child1Accent1" refType="h" fact="0.2104"/>
                  <dgm:constr type="w" for="ch" forName="Child1Accent1" refType="w" fact="0.0566"/>
                  <dgm:constr type="h" for="ch" forName="Child1Accent1" refType="h" fact="0.1035"/>
                  <dgm:constr type="r" for="ch" forName="Child1Accent3" refType="w" fact="0.6999"/>
                  <dgm:constr type="t" for="ch" forName="Child1Accent3" refType="h" fact="0.128"/>
                  <dgm:constr type="w" for="ch" forName="Child1Accent3" refType="w" fact="0.0283"/>
                  <dgm:constr type="h" for="ch" forName="Child1Accent3" refType="h" fact="0.0518"/>
                  <dgm:constr type="r" for="ch" forName="Child1Accent4" refType="w" fact="0.7582"/>
                  <dgm:constr type="t" for="ch" forName="Child1Accent4" refType="h" fact="0.128"/>
                  <dgm:constr type="w" for="ch" forName="Child1Accent4" refType="w" fact="0.0283"/>
                  <dgm:constr type="h" for="ch" forName="Child1Accent4" refType="h" fact="0.0518"/>
                  <dgm:constr type="r" for="ch" forName="Child1Accent5" refType="w" fact="0.8165"/>
                  <dgm:constr type="t" for="ch" forName="Child1Accent5" refType="h" fact="0.128"/>
                  <dgm:constr type="w" for="ch" forName="Child1Accent5" refType="w" fact="0.0283"/>
                  <dgm:constr type="h" for="ch" forName="Child1Accent5" refType="h" fact="0.0518"/>
                  <dgm:constr type="r" for="ch" forName="Child1Accent6" refType="w" fact="0.8748"/>
                  <dgm:constr type="t" for="ch" forName="Child1Accent6" refType="h" fact="0.128"/>
                  <dgm:constr type="w" for="ch" forName="Child1Accent6" refType="w" fact="0.0283"/>
                  <dgm:constr type="h" for="ch" forName="Child1Accent6" refType="h" fact="0.0518"/>
                  <dgm:constr type="r" for="ch" forName="Child3Accent1" refType="w" fact="0.6842"/>
                  <dgm:constr type="t" for="ch" forName="Child3Accent1" refType="h" fact="0.6212"/>
                  <dgm:constr type="w" for="ch" forName="Child3Accent1" refType="w" fact="0.0566"/>
                  <dgm:constr type="h" for="ch" forName="Child3Accent1" refType="h" fact="0.1035"/>
                  <dgm:constr type="r" for="ch" forName="Child3Accent2" refType="w" fact="0.7311"/>
                  <dgm:constr type="t" for="ch" forName="Child3Accent2" refType="h" fact="0.6828"/>
                  <dgm:constr type="w" for="ch" forName="Child3Accent2" refType="w" fact="0.0283"/>
                  <dgm:constr type="h" for="ch" forName="Child3Accent2" refType="h" fact="0.0518"/>
                  <dgm:constr type="r" for="ch" forName="Child3Accent4" refType="w" fact="0.8386"/>
                  <dgm:constr type="t" for="ch" forName="Child3Accent4" refType="h" fact="0.6828"/>
                  <dgm:constr type="w" for="ch" forName="Child3Accent4" refType="w" fact="0.0283"/>
                  <dgm:constr type="h" for="ch" forName="Child3Accent4" refType="h" fact="0.0518"/>
                  <dgm:constr type="r" for="ch" forName="Child3Accent5" refType="w" fact="0.8923"/>
                  <dgm:constr type="t" for="ch" forName="Child3Accent5" refType="h" fact="0.6828"/>
                  <dgm:constr type="w" for="ch" forName="Child3Accent5" refType="w" fact="0.0283"/>
                  <dgm:constr type="h" for="ch" forName="Child3Accent5" refType="h" fact="0.0518"/>
                  <dgm:constr type="r" for="ch" forName="Child1Accent7" refType="w" fact="0.9332"/>
                  <dgm:constr type="t" for="ch" forName="Child1Accent7" refType="h" fact="0.128"/>
                  <dgm:constr type="w" for="ch" forName="Child1Accent7" refType="w" fact="0.0283"/>
                  <dgm:constr type="h" for="ch" forName="Child1Accent7" refType="h" fact="0.0518"/>
                  <dgm:constr type="r" for="ch" forName="Child3Accent6" refType="w" fact="0.9461"/>
                  <dgm:constr type="t" for="ch" forName="Child3Accent6" refType="h" fact="0.6828"/>
                  <dgm:constr type="w" for="ch" forName="Child3Accent6" refType="w" fact="0.0283"/>
                  <dgm:constr type="h" for="ch" forName="Child3Accent6" refType="h" fact="0.0518"/>
                  <dgm:constr type="r" for="ch" forName="Child1Accent8" refType="w" fact="0.9915"/>
                  <dgm:constr type="t" for="ch" forName="Child1Accent8" refType="h" fact="0.128"/>
                  <dgm:constr type="w" for="ch" forName="Child1Accent8" refType="w" fact="0.0283"/>
                  <dgm:constr type="h" for="ch" forName="Child1Accent8" refType="h" fact="0.0518"/>
                  <dgm:constr type="r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r" for="ch" forName="Child3Accent7" refType="w" fact="0.9998"/>
                  <dgm:constr type="t" for="ch" forName="Child3Accent7" refType="h" fact="0.6828"/>
                  <dgm:constr type="w" for="ch" forName="Child3Accent7" refType="w" fact="0.0283"/>
                  <dgm:constr type="h" for="ch" forName="Child3Accent7" refType="h" fact="0.0518"/>
                  <dgm:constr type="r" for="ch" forName="Child4Accent1" refType="w" fact="0.6096"/>
                  <dgm:constr type="t" for="ch" forName="Child4Accent1" refType="h" fact="0.8"/>
                  <dgm:constr type="w" for="ch" forName="Child4Accent1" refType="w" fact="0.0566"/>
                  <dgm:constr type="h" for="ch" forName="Child4Accent1" refType="h" fact="0.1035"/>
                  <dgm:constr type="r" for="ch" forName="Child4Accent3" refType="w" fact="0.7002"/>
                  <dgm:constr type="t" for="ch" forName="Child4Accent3" refType="h" fact="0.9482"/>
                  <dgm:constr type="w" for="ch" forName="Child4Accent3" refType="w" fact="0.0283"/>
                  <dgm:constr type="h" for="ch" forName="Child4Accent3" refType="h" fact="0.0518"/>
                  <dgm:constr type="r" for="ch" forName="Child4Accent4" refType="w" fact="0.7585"/>
                  <dgm:constr type="t" for="ch" forName="Child4Accent4" refType="h" fact="0.9482"/>
                  <dgm:constr type="w" for="ch" forName="Child4Accent4" refType="w" fact="0.0283"/>
                  <dgm:constr type="h" for="ch" forName="Child4Accent4" refType="h" fact="0.0518"/>
                  <dgm:constr type="r" for="ch" forName="Child4Accent5" refType="w" fact="0.8167"/>
                  <dgm:constr type="t" for="ch" forName="Child4Accent5" refType="h" fact="0.9482"/>
                  <dgm:constr type="w" for="ch" forName="Child4Accent5" refType="w" fact="0.0283"/>
                  <dgm:constr type="h" for="ch" forName="Child4Accent5" refType="h" fact="0.0518"/>
                  <dgm:constr type="r" for="ch" forName="Child4Accent6" refType="w" fact="0.8749"/>
                  <dgm:constr type="t" for="ch" forName="Child4Accent6" refType="h" fact="0.9482"/>
                  <dgm:constr type="w" for="ch" forName="Child4Accent6" refType="w" fact="0.0283"/>
                  <dgm:constr type="h" for="ch" forName="Child4Accent6" refType="h" fact="0.0518"/>
                  <dgm:constr type="r" for="ch" forName="Child4Accent7" refType="w" fact="0.9332"/>
                  <dgm:constr type="t" for="ch" forName="Child4Accent7" refType="h" fact="0.9482"/>
                  <dgm:constr type="w" for="ch" forName="Child4Accent7" refType="w" fact="0.0283"/>
                  <dgm:constr type="h" for="ch" forName="Child4Accent7" refType="h" fact="0.0518"/>
                  <dgm:constr type="r" for="ch" forName="Child4Accent8" refType="w" fact="0.9914"/>
                  <dgm:constr type="t" for="ch" forName="Child4Accent8" refType="h" fact="0.9482"/>
                  <dgm:constr type="w" for="ch" forName="Child4Accent8" refType="w" fact="0.0283"/>
                  <dgm:constr type="h" for="ch" forName="Child4Accent8" refType="h" fact="0.0518"/>
                  <dgm:constr type="r" for="ch" forName="Child2Accent1" refType="w" fact="0.6842"/>
                  <dgm:constr type="t" for="ch" forName="Child2Accent1" refType="h" fact="0.3725"/>
                  <dgm:constr type="w" for="ch" forName="Child2Accent1" refType="w" fact="0.0566"/>
                  <dgm:constr type="h" for="ch" forName="Child2Accent1" refType="h" fact="0.1035"/>
                  <dgm:constr type="r" for="ch" forName="Child4Accent2" refType="w" fact="0.642"/>
                  <dgm:constr type="t" for="ch" forName="Child4Accent2" refType="h" fact="0.8993"/>
                  <dgm:constr type="w" for="ch" forName="Child4Accent2" refType="w" fact="0.0283"/>
                  <dgm:constr type="h" for="ch" forName="Child4Accent2" refType="h" fact="0.0518"/>
                  <dgm:constr type="r" for="ch" forName="Child1Accent2" refType="w" fact="0.6415"/>
                  <dgm:constr type="t" for="ch" forName="Child1Accent2" refType="h" fact="0.162"/>
                  <dgm:constr type="w" for="ch" forName="Child1Accent2" refType="w" fact="0.0283"/>
                  <dgm:constr type="h" for="ch" forName="Child1Accent2" refType="h" fact="0.0518"/>
                  <dgm:constr type="r" for="ch" forName="Child3Accent3" refType="w" fact="0.7849"/>
                  <dgm:constr type="t" for="ch" forName="Child3Accent3" refType="h" fact="0.6828"/>
                  <dgm:constr type="w" for="ch" forName="Child3Accent3" refType="w" fact="0.0283"/>
                  <dgm:constr type="h" for="ch" forName="Child3Accent3" refType="h" fact="0.0518"/>
                  <dgm:constr type="r" for="ch" forName="Child2Accent2" refType="w" fact="0.7311"/>
                  <dgm:constr type="t" for="ch" forName="Child2Accent2" refType="h" fact="0.3937"/>
                  <dgm:constr type="w" for="ch" forName="Child2Accent2" refType="w" fact="0.0283"/>
                  <dgm:constr type="h" for="ch" forName="Child2Accent2" refType="h" fact="0.0518"/>
                  <dgm:constr type="r" for="ch" forName="Child2Accent4" refType="w" fact="0.8386"/>
                  <dgm:constr type="t" for="ch" forName="Child2Accent4" refType="h" fact="0.3937"/>
                  <dgm:constr type="w" for="ch" forName="Child2Accent4" refType="w" fact="0.0283"/>
                  <dgm:constr type="h" for="ch" forName="Child2Accent4" refType="h" fact="0.0518"/>
                  <dgm:constr type="r" for="ch" forName="Child2Accent5" refType="w" fact="0.8923"/>
                  <dgm:constr type="t" for="ch" forName="Child2Accent5" refType="h" fact="0.3937"/>
                  <dgm:constr type="w" for="ch" forName="Child2Accent5" refType="w" fact="0.0283"/>
                  <dgm:constr type="h" for="ch" forName="Child2Accent5" refType="h" fact="0.0518"/>
                  <dgm:constr type="r" for="ch" forName="Child2Accent6" refType="w" fact="0.9461"/>
                  <dgm:constr type="t" for="ch" forName="Child2Accent6" refType="h" fact="0.3937"/>
                  <dgm:constr type="w" for="ch" forName="Child2Accent6" refType="w" fact="0.0283"/>
                  <dgm:constr type="h" for="ch" forName="Child2Accent6" refType="h" fact="0.0518"/>
                  <dgm:constr type="r" for="ch" forName="Child2Accent7" refType="w" fact="0.9998"/>
                  <dgm:constr type="t" for="ch" forName="Child2Accent7" refType="h" fact="0.3937"/>
                  <dgm:constr type="w" for="ch" forName="Child2Accent7" refType="w" fact="0.0283"/>
                  <dgm:constr type="h" for="ch" forName="Child2Accent7" refType="h" fact="0.0518"/>
                  <dgm:constr type="r" for="ch" forName="Child2Accent3" refType="w" fact="0.7849"/>
                  <dgm:constr type="t" for="ch" forName="Child2Accent3" refType="h" fact="0.3937"/>
                  <dgm:constr type="w" for="ch" forName="Child2Accent3" refType="w" fact="0.0283"/>
                  <dgm:constr type="h" for="ch" forName="Child2Accent3" refType="h" fact="0.0518"/>
                  <dgm:constr type="r" for="ch" forName="ParentAccent1" refType="w" fact="0.0283"/>
                  <dgm:constr type="t" for="ch" forName="ParentAccent1" refType="h" fact="0.5316"/>
                  <dgm:constr type="w" for="ch" forName="ParentAccent1" refType="w" fact="0.0283"/>
                  <dgm:constr type="h" for="ch" forName="ParentAccent1" refType="h" fact="0.0518"/>
                  <dgm:constr type="r" for="ch" forName="ParentAccent2" refType="w" fact="0.0801"/>
                  <dgm:constr type="t" for="ch" forName="ParentAccent2" refType="h" fact="0.5316"/>
                  <dgm:constr type="w" for="ch" forName="ParentAccent2" refType="w" fact="0.0283"/>
                  <dgm:constr type="h" for="ch" forName="ParentAccent2" refType="h" fact="0.0518"/>
                  <dgm:constr type="r" for="ch" forName="ParentAccent3" refType="w" fact="0.1318"/>
                  <dgm:constr type="t" for="ch" forName="ParentAccent3" refType="h" fact="0.5316"/>
                  <dgm:constr type="w" for="ch" forName="ParentAccent3" refType="w" fact="0.0283"/>
                  <dgm:constr type="h" for="ch" forName="ParentAccent3" refType="h" fact="0.0518"/>
                  <dgm:constr type="r" for="ch" forName="ParentAccent4" refType="w" fact="0.1836"/>
                  <dgm:constr type="t" for="ch" forName="ParentAccent4" refType="h" fact="0.5316"/>
                  <dgm:constr type="w" for="ch" forName="ParentAccent4" refType="w" fact="0.0283"/>
                  <dgm:constr type="h" for="ch" forName="ParentAccent4" refType="h" fact="0.0518"/>
                  <dgm:constr type="r" for="ch" forName="ParentAccent5" refType="w" fact="0.2354"/>
                  <dgm:constr type="t" for="ch" forName="ParentAccent5" refType="h" fact="0.5316"/>
                  <dgm:constr type="w" for="ch" forName="ParentAccent5" refType="w" fact="0.0283"/>
                  <dgm:constr type="h" for="ch" forName="ParentAccent5" refType="h" fact="0.0518"/>
                  <dgm:constr type="r" for="ch" forName="ParentAccent6" refType="w" fact="0.3154"/>
                  <dgm:constr type="t" for="ch" forName="ParentAccent6" refType="h" fact="0.5057"/>
                  <dgm:constr type="w" for="ch" forName="ParentAccent6" refType="w" fact="0.0566"/>
                  <dgm:constr type="h" for="ch" forName="ParentAccent6" refType="h" fact="0.1035"/>
                  <dgm:constr type="r" for="ch" forName="ParentAccent7" refType="w" fact="0.0744"/>
                  <dgm:constr type="t" for="ch" forName="ParentAccent7" refType="h" fact="0.4247"/>
                  <dgm:constr type="w" for="ch" forName="ParentAccent7" refType="w" fact="0.0283"/>
                  <dgm:constr type="h" for="ch" forName="ParentAccent7" refType="h" fact="0.0518"/>
                  <dgm:constr type="r" for="ch" forName="ParentAccent8" refType="w" fact="0.0744"/>
                  <dgm:constr type="t" for="ch" forName="ParentAccent8" refType="h" fact="0.6392"/>
                  <dgm:constr type="w" for="ch" forName="ParentAccent8" refType="w" fact="0.0283"/>
                  <dgm:constr type="h" for="ch" forName="ParentAccent8" refType="h" fact="0.0518"/>
                  <dgm:constr type="r" for="ch" forName="ParentAccent9" refType="w" fact="0.0491"/>
                  <dgm:constr type="t" for="ch" forName="ParentAccent9" refType="h" fact="0.4712"/>
                  <dgm:constr type="w" for="ch" forName="ParentAccent9" refType="w" fact="0.0283"/>
                  <dgm:constr type="h" for="ch" forName="ParentAccent9" refType="h" fact="0.0518"/>
                  <dgm:constr type="r" for="ch" forName="ParentAccent10" refType="w" fact="0.0475"/>
                  <dgm:constr type="t" for="ch" forName="ParentAccent10" refType="h" fact="0.593"/>
                  <dgm:constr type="w" for="ch" forName="ParentAccent10" refType="w" fact="0.0283"/>
                  <dgm:constr type="h" for="ch" forName="ParentAccent10" refType="h" fact="0.0518"/>
                  <dgm:constr type="r" for="ch" forName="Child4" refType="w" fact="0.9919"/>
                  <dgm:constr type="t" for="ch" forName="Child4" refType="h" fact="0.8184"/>
                  <dgm:constr type="w" for="ch" forName="Child4" refType="w" fact="0.3192"/>
                  <dgm:constr type="h" for="ch" forName="Child4" refType="h" fact="0.1294"/>
                  <dgm:constr type="r" for="ch" forName="Child3" refType="w"/>
                  <dgm:constr type="t" for="ch" forName="Child3" refType="h" fact="0.5547"/>
                  <dgm:constr type="w" for="ch" forName="Child3" refType="w" fact="0.297"/>
                  <dgm:constr type="h" for="ch" forName="Child3" refType="h" fact="0.1294"/>
                  <dgm:constr type="r" for="ch" forName="Child2" refType="w"/>
                  <dgm:constr type="t" for="ch" forName="Child2" refType="h" fact="0.2662"/>
                  <dgm:constr type="w" for="ch" forName="Child2" refType="w" fact="0.297"/>
                  <dgm:constr type="h" for="ch" forName="Child2" refType="h" fact="0.1294"/>
                  <dgm:constr type="r" for="ch" forName="Child1" refType="w" fact="0.9919"/>
                  <dgm:constr type="t" for="ch" forName="Child1" refType="h" fact="0"/>
                  <dgm:constr type="w" for="ch" forName="Child1" refType="w" fact="0.3192"/>
                  <dgm:constr type="h" for="ch" forName="Child1" refType="h" fact="0.1294"/>
                </dgm:constrLst>
              </dgm:if>
              <dgm:else name="Name20">
                <dgm:alg type="composite">
                  <dgm:param type="ar" val="1.3278"/>
                </dgm:alg>
                <dgm:constrLst>
                  <dgm:constr type="primFontSz" for="des" forName="Child1" val="65"/>
                  <dgm:constr type="primFontSz" for="des" forName="Child1" refType="primFontSz" refFor="des" refForName="Parent" op="lte"/>
                  <dgm:constr type="primFontSz" for="des" forName="Child2" refType="primFontSz" refFor="des" refForName="Parent" op="lte"/>
                  <dgm:constr type="primFontSz" for="des" forName="Child3" refType="primFontSz" refFor="des" refForName="Parent" op="lte"/>
                  <dgm:constr type="primFontSz" for="des" forName="Child4" refType="primFontSz" refFor="des" refForName="Parent" op="lte"/>
                  <dgm:constr type="primFontSz" for="des" forName="Child5" refType="primFontSz" refFor="des" refForName="Parent" op="lte"/>
                  <dgm:constr type="primFontSz" for="des" forName="Child2" refType="primFontSz" refFor="des" refForName="Child1" op="equ"/>
                  <dgm:constr type="primFontSz" for="des" forName="Child3" refType="primFontSz" refFor="des" refForName="Child1" op="equ"/>
                  <dgm:constr type="primFontSz" for="des" forName="Child4" refType="primFontSz" refFor="des" refForName="Child1" op="equ"/>
                  <dgm:constr type="primFontSz" for="des" forName="Child5" refType="primFontSz" refFor="des" refForName="Child1" op="equ"/>
                  <dgm:constr type="r" for="ch" forName="Child2Accent1" refType="w" fact="0.6564"/>
                  <dgm:constr type="t" for="ch" forName="Child2Accent1" refType="h" fact="0.3184"/>
                  <dgm:constr type="w" for="ch" forName="Child2Accent1" refType="w" fact="0.0574"/>
                  <dgm:constr type="h" for="ch" forName="Child2Accent1" refType="h" fact="0.0763"/>
                  <dgm:constr type="r" for="ch" forName="Child2Accent2" refType="w" fact="0.6932"/>
                  <dgm:constr type="t" for="ch" forName="Child2Accent2" refType="h" fact="0.2781"/>
                  <dgm:constr type="w" for="ch" forName="Child2Accent2" refType="w" fact="0.0287"/>
                  <dgm:constr type="h" for="ch" forName="Child2Accent2" refType="h" fact="0.0381"/>
                  <dgm:constr type="r" for="ch" forName="Child2Accent3" refType="w" fact="0.7545"/>
                  <dgm:constr type="t" for="ch" forName="Child2Accent3" refType="h" fact="0.2781"/>
                  <dgm:constr type="w" for="ch" forName="Child2Accent3" refType="w" fact="0.0287"/>
                  <dgm:constr type="h" for="ch" forName="Child2Accent3" refType="h" fact="0.0381"/>
                  <dgm:constr type="r" for="ch" forName="Child2Accent4" refType="w" fact="0.8158"/>
                  <dgm:constr type="t" for="ch" forName="Child2Accent4" refType="h" fact="0.2781"/>
                  <dgm:constr type="w" for="ch" forName="Child2Accent4" refType="w" fact="0.0287"/>
                  <dgm:constr type="h" for="ch" forName="Child2Accent4" refType="h" fact="0.0381"/>
                  <dgm:constr type="r" for="ch" forName="Child2Accent5" refType="w" fact="0.8771"/>
                  <dgm:constr type="t" for="ch" forName="Child2Accent5" refType="h" fact="0.2781"/>
                  <dgm:constr type="w" for="ch" forName="Child2Accent5" refType="w" fact="0.0287"/>
                  <dgm:constr type="h" for="ch" forName="Child2Accent5" refType="h" fact="0.0381"/>
                  <dgm:constr type="r" for="ch" forName="Child2Accent6" refType="w" fact="0.9385"/>
                  <dgm:constr type="t" for="ch" forName="Child2Accent6" refType="h" fact="0.2781"/>
                  <dgm:constr type="w" for="ch" forName="Child2Accent6" refType="w" fact="0.0287"/>
                  <dgm:constr type="h" for="ch" forName="Child2Accent6" refType="h" fact="0.0381"/>
                  <dgm:constr type="r" for="ch" forName="Child2Accent7" refType="w" fact="0.9998"/>
                  <dgm:constr type="t" for="ch" forName="Child2Accent7" refType="h" fact="0.2781"/>
                  <dgm:constr type="w" for="ch" forName="Child2Accent7" refType="w" fact="0.0287"/>
                  <dgm:constr type="h" for="ch" forName="Child2Accent7" refType="h" fact="0.0381"/>
                  <dgm:constr type="r" for="ch" forName="Child3Accent1" refType="w" fact="0.716"/>
                  <dgm:constr type="t" for="ch" forName="Child3Accent1" refType="h" fact="0.5061"/>
                  <dgm:constr type="w" for="ch" forName="Child3Accent1" refType="w" fact="0.0574"/>
                  <dgm:constr type="h" for="ch" forName="Child3Accent1" refType="h" fact="0.0763"/>
                  <dgm:constr type="r" for="ch" forName="Child3Accent2" refType="w" fact="0.7728"/>
                  <dgm:constr type="t" for="ch" forName="Child3Accent2" refType="h" fact="0.5252"/>
                  <dgm:constr type="w" for="ch" forName="Child3Accent2" refType="w" fact="0.0287"/>
                  <dgm:constr type="h" for="ch" forName="Child3Accent2" refType="h" fact="0.0381"/>
                  <dgm:constr type="r" for="ch" forName="Child3Accent3" refType="w" fact="0.8295"/>
                  <dgm:constr type="t" for="ch" forName="Child3Accent3" refType="h" fact="0.5252"/>
                  <dgm:constr type="w" for="ch" forName="Child3Accent3" refType="w" fact="0.0287"/>
                  <dgm:constr type="h" for="ch" forName="Child3Accent3" refType="h" fact="0.0381"/>
                  <dgm:constr type="r" for="ch" forName="Child3Accent4" refType="w" fact="0.8863"/>
                  <dgm:constr type="t" for="ch" forName="Child3Accent4" refType="h" fact="0.5252"/>
                  <dgm:constr type="w" for="ch" forName="Child3Accent4" refType="w" fact="0.0287"/>
                  <dgm:constr type="h" for="ch" forName="Child3Accent4" refType="h" fact="0.0381"/>
                  <dgm:constr type="r" for="ch" forName="Child3Accent5" refType="w" fact="0.943"/>
                  <dgm:constr type="t" for="ch" forName="Child3Accent5" refType="h" fact="0.5252"/>
                  <dgm:constr type="w" for="ch" forName="Child3Accent5" refType="w" fact="0.0287"/>
                  <dgm:constr type="h" for="ch" forName="Child3Accent5" refType="h" fact="0.0381"/>
                  <dgm:constr type="r" for="ch" forName="Child3Accent6" refType="w" fact="0.9998"/>
                  <dgm:constr type="t" for="ch" forName="Child3Accent6" refType="h" fact="0.5252"/>
                  <dgm:constr type="w" for="ch" forName="Child3Accent6" refType="w" fact="0.0287"/>
                  <dgm:constr type="h" for="ch" forName="Child3Accent6" refType="h" fact="0.0381"/>
                  <dgm:constr type="r" for="ch" forName="Child3Accent7" refType="w" fact="0"/>
                  <dgm:constr type="t" for="ch" forName="Child3Accent7" refType="h" fact="0"/>
                  <dgm:constr type="w" for="ch" forName="Child3Accent7" refType="w" fact="0"/>
                  <dgm:constr type="h" for="ch" forName="Child3Accent7" refType="h" fact="0"/>
                  <dgm:constr type="r" for="ch" forName="Child4Accent1" refType="w" fact="0.6564"/>
                  <dgm:constr type="t" for="ch" forName="Child4Accent1" refType="h" fact="0.6908"/>
                  <dgm:constr type="w" for="ch" forName="Child4Accent1" refType="w" fact="0.0574"/>
                  <dgm:constr type="h" for="ch" forName="Child4Accent1" refType="h" fact="0.0763"/>
                  <dgm:constr type="r" for="ch" forName="Child4Accent2" refType="w" fact="0.6932"/>
                  <dgm:constr type="t" for="ch" forName="Child4Accent2" refType="h" fact="0.7684"/>
                  <dgm:constr type="w" for="ch" forName="Child4Accent2" refType="w" fact="0.0287"/>
                  <dgm:constr type="h" for="ch" forName="Child4Accent2" refType="h" fact="0.0381"/>
                  <dgm:constr type="r" for="ch" forName="Child4Accent3" refType="w" fact="0.7545"/>
                  <dgm:constr type="t" for="ch" forName="Child4Accent3" refType="h" fact="0.7684"/>
                  <dgm:constr type="w" for="ch" forName="Child4Accent3" refType="w" fact="0.0287"/>
                  <dgm:constr type="h" for="ch" forName="Child4Accent3" refType="h" fact="0.0381"/>
                  <dgm:constr type="r" for="ch" forName="Child4Accent4" refType="w" fact="0.8158"/>
                  <dgm:constr type="t" for="ch" forName="Child4Accent4" refType="h" fact="0.7684"/>
                  <dgm:constr type="w" for="ch" forName="Child4Accent4" refType="w" fact="0.0287"/>
                  <dgm:constr type="h" for="ch" forName="Child4Accent4" refType="h" fact="0.0381"/>
                  <dgm:constr type="r" for="ch" forName="Child4Accent5" refType="w" fact="0.8771"/>
                  <dgm:constr type="t" for="ch" forName="Child4Accent5" refType="h" fact="0.7684"/>
                  <dgm:constr type="w" for="ch" forName="Child4Accent5" refType="w" fact="0.0287"/>
                  <dgm:constr type="h" for="ch" forName="Child4Accent5" refType="h" fact="0.0381"/>
                  <dgm:constr type="r" for="ch" forName="Child4Accent6" refType="w" fact="0.9385"/>
                  <dgm:constr type="t" for="ch" forName="Child4Accent6" refType="h" fact="0.7684"/>
                  <dgm:constr type="w" for="ch" forName="Child4Accent6" refType="w" fact="0.0287"/>
                  <dgm:constr type="h" for="ch" forName="Child4Accent6" refType="h" fact="0.0381"/>
                  <dgm:constr type="r" for="ch" forName="Child4Accent7" refType="w" fact="0.9998"/>
                  <dgm:constr type="t" for="ch" forName="Child4Accent7" refType="h" fact="0.7684"/>
                  <dgm:constr type="w" for="ch" forName="Child4Accent7" refType="w" fact="0.0287"/>
                  <dgm:constr type="h" for="ch" forName="Child4Accent7" refType="h" fact="0.0381"/>
                  <dgm:constr type="r" for="ch" forName="Child4Accent8" refType="w" fact="0"/>
                  <dgm:constr type="t" for="ch" forName="Child4Accent8" refType="h" fact="0"/>
                  <dgm:constr type="w" for="ch" forName="Child4Accent8" refType="w" fact="0"/>
                  <dgm:constr type="h" for="ch" forName="Child4Accent8" refType="h" fact="0"/>
                  <dgm:constr type="r" for="ch" forName="ParentAccent1" refType="w" fact="0.0287"/>
                  <dgm:constr type="t" for="ch" forName="ParentAccent1" refType="h" fact="0.5252"/>
                  <dgm:constr type="w" for="ch" forName="ParentAccent1" refType="w" fact="0.0287"/>
                  <dgm:constr type="h" for="ch" forName="ParentAccent1" refType="h" fact="0.0381"/>
                  <dgm:constr type="r" for="ch" forName="ParentAccent2" refType="w" fact="0.0813"/>
                  <dgm:constr type="t" for="ch" forName="ParentAccent2" refType="h" fact="0.5252"/>
                  <dgm:constr type="w" for="ch" forName="ParentAccent2" refType="w" fact="0.0287"/>
                  <dgm:constr type="h" for="ch" forName="ParentAccent2" refType="h" fact="0.0381"/>
                  <dgm:constr type="r" for="ch" forName="ParentAccent3" refType="w" fact="0.1339"/>
                  <dgm:constr type="t" for="ch" forName="ParentAccent3" refType="h" fact="0.5252"/>
                  <dgm:constr type="w" for="ch" forName="ParentAccent3" refType="w" fact="0.0287"/>
                  <dgm:constr type="h" for="ch" forName="ParentAccent3" refType="h" fact="0.0381"/>
                  <dgm:constr type="r" for="ch" forName="ParentAccent4" refType="w" fact="0.1864"/>
                  <dgm:constr type="t" for="ch" forName="ParentAccent4" refType="h" fact="0.5252"/>
                  <dgm:constr type="w" for="ch" forName="ParentAccent4" refType="w" fact="0.0287"/>
                  <dgm:constr type="h" for="ch" forName="ParentAccent4" refType="h" fact="0.0381"/>
                  <dgm:constr type="r" for="ch" forName="ParentAccent5" refType="w" fact="0.239"/>
                  <dgm:constr type="t" for="ch" forName="ParentAccent5" refType="h" fact="0.5252"/>
                  <dgm:constr type="w" for="ch" forName="ParentAccent5" refType="w" fact="0.0287"/>
                  <dgm:constr type="h" for="ch" forName="ParentAccent5" refType="h" fact="0.0381"/>
                  <dgm:constr type="r" for="ch" forName="ParentAccent6" refType="w" fact="0.3203"/>
                  <dgm:constr type="t" for="ch" forName="ParentAccent6" refType="h" fact="0.5061"/>
                  <dgm:constr type="w" for="ch" forName="ParentAccent6" refType="w" fact="0.0574"/>
                  <dgm:constr type="h" for="ch" forName="ParentAccent6" refType="h" fact="0.0763"/>
                  <dgm:constr type="r" for="ch" forName="ParentAccent7" refType="w" fact="0.0755"/>
                  <dgm:constr type="t" for="ch" forName="ParentAccent7" refType="h" fact="0.4464"/>
                  <dgm:constr type="w" for="ch" forName="ParentAccent7" refType="w" fact="0.0287"/>
                  <dgm:constr type="h" for="ch" forName="ParentAccent7" refType="h" fact="0.0381"/>
                  <dgm:constr type="r" for="ch" forName="ParentAccent8" refType="w" fact="0.0755"/>
                  <dgm:constr type="t" for="ch" forName="ParentAccent8" refType="h" fact="0.6045"/>
                  <dgm:constr type="w" for="ch" forName="ParentAccent8" refType="w" fact="0.0287"/>
                  <dgm:constr type="h" for="ch" forName="ParentAccent8" refType="h" fact="0.0381"/>
                  <dgm:constr type="r" for="ch" forName="ParentAccent9" refType="w" fact="0.0499"/>
                  <dgm:constr type="t" for="ch" forName="ParentAccent9" refType="h" fact="0.4807"/>
                  <dgm:constr type="w" for="ch" forName="ParentAccent9" refType="w" fact="0.0287"/>
                  <dgm:constr type="h" for="ch" forName="ParentAccent9" refType="h" fact="0.0381"/>
                  <dgm:constr type="r" for="ch" forName="ParentAccent10" refType="w" fact="0.0482"/>
                  <dgm:constr type="t" for="ch" forName="ParentAccent10" refType="h" fact="0.5705"/>
                  <dgm:constr type="w" for="ch" forName="ParentAccent10" refType="w" fact="0.0287"/>
                  <dgm:constr type="h" for="ch" forName="ParentAccent10" refType="h" fact="0.0381"/>
                  <dgm:constr type="r" for="ch" forName="Child1Accent1" refType="w" fact="0.5181"/>
                  <dgm:constr type="t" for="ch" forName="Child1Accent1" refType="h" fact="0.2457"/>
                  <dgm:constr type="w" for="ch" forName="Child1Accent1" refType="w" fact="0.0574"/>
                  <dgm:constr type="h" for="ch" forName="Child1Accent1" refType="h" fact="0.0763"/>
                  <dgm:constr type="r" for="ch" forName="Child1Accent2" refType="w" fact="0.5542"/>
                  <dgm:constr type="t" for="ch" forName="Child1Accent2" refType="h" fact="0.2004"/>
                  <dgm:constr type="w" for="ch" forName="Child1Accent2" refType="w" fact="0.0287"/>
                  <dgm:constr type="h" for="ch" forName="Child1Accent2" refType="h" fact="0.0381"/>
                  <dgm:constr type="r" for="ch" forName="Child1Accent3" refType="w" fact="0.5946"/>
                  <dgm:constr type="t" for="ch" forName="Child1Accent3" refType="h" fact="0.1445"/>
                  <dgm:constr type="w" for="ch" forName="Child1Accent3" refType="w" fact="0.0287"/>
                  <dgm:constr type="h" for="ch" forName="Child1Accent3" refType="h" fact="0.0381"/>
                  <dgm:constr type="r" for="ch" forName="Child1Accent4" refType="w" fact="0.6347"/>
                  <dgm:constr type="t" for="ch" forName="Child1Accent4" refType="h" fact="0.097"/>
                  <dgm:constr type="w" for="ch" forName="Child1Accent4" refType="w" fact="0.0287"/>
                  <dgm:constr type="h" for="ch" forName="Child1Accent4" refType="h" fact="0.0381"/>
                  <dgm:constr type="r" for="ch" forName="Child1Accent5" refType="w" fact="0.696"/>
                  <dgm:constr type="t" for="ch" forName="Child1Accent5" refType="h" fact="0.097"/>
                  <dgm:constr type="w" for="ch" forName="Child1Accent5" refType="w" fact="0.0287"/>
                  <dgm:constr type="h" for="ch" forName="Child1Accent5" refType="h" fact="0.0381"/>
                  <dgm:constr type="r" for="ch" forName="Child1Accent6" refType="w" fact="0.7574"/>
                  <dgm:constr type="t" for="ch" forName="Child1Accent6" refType="h" fact="0.097"/>
                  <dgm:constr type="w" for="ch" forName="Child1Accent6" refType="w" fact="0.0287"/>
                  <dgm:constr type="h" for="ch" forName="Child1Accent6" refType="h" fact="0.0381"/>
                  <dgm:constr type="r" for="ch" forName="Child1Accent7" refType="w" fact="0.8187"/>
                  <dgm:constr type="t" for="ch" forName="Child1Accent7" refType="h" fact="0.097"/>
                  <dgm:constr type="w" for="ch" forName="Child1Accent7" refType="w" fact="0.0287"/>
                  <dgm:constr type="h" for="ch" forName="Child1Accent7" refType="h" fact="0.0381"/>
                  <dgm:constr type="r" for="ch" forName="Child1Accent8" refType="w" fact="0.88"/>
                  <dgm:constr type="t" for="ch" forName="Child1Accent8" refType="h" fact="0.097"/>
                  <dgm:constr type="w" for="ch" forName="Child1Accent8" refType="w" fact="0.0287"/>
                  <dgm:constr type="h" for="ch" forName="Child1Accent8" refType="h" fact="0.0381"/>
                  <dgm:constr type="r" for="ch" forName="Child1Accent9" refType="w" fact="0.9413"/>
                  <dgm:constr type="t" for="ch" forName="Child1Accent9" refType="h" fact="0.097"/>
                  <dgm:constr type="w" for="ch" forName="Child1Accent9" refType="w" fact="0.0287"/>
                  <dgm:constr type="h" for="ch" forName="Child1Accent9" refType="h" fact="0.0381"/>
                  <dgm:constr type="r" for="ch" forName="Child5Accent1" refType="w" fact="0.5181"/>
                  <dgm:constr type="t" for="ch" forName="Child5Accent1" refType="h" fact="0.7601"/>
                  <dgm:constr type="w" for="ch" forName="Child5Accent1" refType="w" fact="0.0574"/>
                  <dgm:constr type="h" for="ch" forName="Child5Accent1" refType="h" fact="0.0763"/>
                  <dgm:constr type="r" for="ch" forName="Child5Accent2" refType="w" fact="0.547"/>
                  <dgm:constr type="t" for="ch" forName="Child5Accent2" refType="h" fact="0.8375"/>
                  <dgm:constr type="w" for="ch" forName="Child5Accent2" refType="w" fact="0.0287"/>
                  <dgm:constr type="h" for="ch" forName="Child5Accent2" refType="h" fact="0.0381"/>
                  <dgm:constr type="r" for="ch" forName="Child5Accent3" refType="w" fact="0.5882"/>
                  <dgm:constr type="t" for="ch" forName="Child5Accent3" refType="h" fact="0.8991"/>
                  <dgm:constr type="w" for="ch" forName="Child5Accent3" refType="w" fact="0.0287"/>
                  <dgm:constr type="h" for="ch" forName="Child5Accent3" refType="h" fact="0.0381"/>
                  <dgm:constr type="r" for="ch" forName="Child5Accent4" refType="w" fact="0.6347"/>
                  <dgm:constr type="t" for="ch" forName="Child5Accent4" refType="h" fact="0.9619"/>
                  <dgm:constr type="w" for="ch" forName="Child5Accent4" refType="w" fact="0.0287"/>
                  <dgm:constr type="h" for="ch" forName="Child5Accent4" refType="h" fact="0.0381"/>
                  <dgm:constr type="r" for="ch" forName="Child5Accent5" refType="w" fact="0.696"/>
                  <dgm:constr type="t" for="ch" forName="Child5Accent5" refType="h" fact="0.9619"/>
                  <dgm:constr type="w" for="ch" forName="Child5Accent5" refType="w" fact="0.0287"/>
                  <dgm:constr type="h" for="ch" forName="Child5Accent5" refType="h" fact="0.0381"/>
                  <dgm:constr type="r" for="ch" forName="Child5Accent6" refType="w" fact="0.7574"/>
                  <dgm:constr type="t" for="ch" forName="Child5Accent6" refType="h" fact="0.9619"/>
                  <dgm:constr type="w" for="ch" forName="Child5Accent6" refType="w" fact="0.0287"/>
                  <dgm:constr type="h" for="ch" forName="Child5Accent6" refType="h" fact="0.0381"/>
                  <dgm:constr type="r" for="ch" forName="Child5Accent7" refType="w" fact="0.8187"/>
                  <dgm:constr type="t" for="ch" forName="Child5Accent7" refType="h" fact="0.9619"/>
                  <dgm:constr type="w" for="ch" forName="Child5Accent7" refType="w" fact="0.0287"/>
                  <dgm:constr type="h" for="ch" forName="Child5Accent7" refType="h" fact="0.0381"/>
                  <dgm:constr type="r" for="ch" forName="Child5Accent8" refType="w" fact="0.88"/>
                  <dgm:constr type="t" for="ch" forName="Child5Accent8" refType="h" fact="0.9619"/>
                  <dgm:constr type="w" for="ch" forName="Child5Accent8" refType="w" fact="0.0287"/>
                  <dgm:constr type="h" for="ch" forName="Child5Accent8" refType="h" fact="0.0381"/>
                  <dgm:constr type="r" for="ch" forName="Child5Accent9" refType="w" fact="0.9423"/>
                  <dgm:constr type="t" for="ch" forName="Child5Accent9" refType="h" fact="0.9619"/>
                  <dgm:constr type="w" for="ch" forName="Child5Accent9" refType="w" fact="0.0287"/>
                  <dgm:constr type="h" for="ch" forName="Child5Accent9" refType="h" fact="0.0381"/>
                  <dgm:constr type="r" for="ch" forName="Child5" refType="w" fact="0.9419"/>
                  <dgm:constr type="t" for="ch" forName="Child5" refType="h" fact="0.8635"/>
                  <dgm:constr type="w" for="ch" forName="Child5" refType="w" fact="0.3364"/>
                  <dgm:constr type="h" for="ch" forName="Child5" refType="h" fact="0.0981"/>
                  <dgm:constr type="r" for="ch" forName="Child4" refType="w"/>
                  <dgm:constr type="t" for="ch" forName="Child4" refType="h" fact="0.6701"/>
                  <dgm:constr type="w" for="ch" forName="Child4" refType="w" fact="0.3364"/>
                  <dgm:constr type="h" for="ch" forName="Child4" refType="h" fact="0.0981"/>
                  <dgm:constr type="r" for="ch" forName="Child3" refType="w"/>
                  <dgm:constr type="t" for="ch" forName="Child3" refType="h" fact="0.4276"/>
                  <dgm:constr type="w" for="ch" forName="Child3" refType="w" fact="0.2544"/>
                  <dgm:constr type="h" for="ch" forName="Child3" refType="h" fact="0.0981"/>
                  <dgm:constr type="r" for="ch" forName="Child2" refType="w"/>
                  <dgm:constr type="t" for="ch" forName="Child2" refType="h" fact="0.1798"/>
                  <dgm:constr type="w" for="ch" forName="Child2" refType="w" fact="0.3364"/>
                  <dgm:constr type="h" for="ch" forName="Child2" refType="h" fact="0.0981"/>
                  <dgm:constr type="r" for="ch" forName="Child1" refType="w" fact="0.9419"/>
                  <dgm:constr type="t" for="ch" forName="Child1" refType="h" fact="0"/>
                  <dgm:constr type="w" for="ch" forName="Child1" refType="w" fact="0.3364"/>
                  <dgm:constr type="h" for="ch" forName="Child1" refType="h" fact="0.0981"/>
                  <dgm:constr type="r" for="ch" forName="Parent" refType="w" fact="0.6347"/>
                  <dgm:constr type="t" for="ch" forName="Parent" refType="h" fact="0.3513"/>
                  <dgm:constr type="w" for="ch" forName="Parent" refType="w" fact="0.2906"/>
                  <dgm:constr type="h" for="ch" forName="Parent" refType="h" fact="0.3859"/>
                </dgm:constrLst>
              </dgm:else>
            </dgm:choose>
          </dgm:else>
        </dgm:choose>
        <dgm:layoutNode name="ParentAccent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8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9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10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" styleLbl="alignNode1">
          <dgm:varLst>
            <dgm:chMax val="5"/>
            <dgm:chPref val="3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 ptType="node"/>
          <dgm:constrLst>
            <dgm:constr type="lMarg" refType="primFontSz" fact="0.1"/>
            <dgm:constr type="rMarg" refType="primFontSz" fact="0.1"/>
            <dgm:constr type="tMarg" refType="primFontSz" fact="0.1"/>
            <dgm:constr type="bMarg" refType="primFontSz" fact="0.1"/>
          </dgm:constrLst>
          <dgm:ruleLst>
            <dgm:rule type="primFontSz" val="5" fact="NaN" max="NaN"/>
          </dgm:ruleLst>
        </dgm:layoutNode>
        <dgm:forEach name="Name21" axis="ch" ptType="node" cnt="1">
          <dgm:layoutNode name="Child1Accent1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2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3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4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5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6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7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8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9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" styleLbl="revTx">
            <dgm:varLst>
              <dgm:chMax/>
              <dgm:chPref val="0"/>
              <dgm:bulletEnabled val="1"/>
            </dgm:varLst>
            <dgm:alg type="tx">
              <dgm:param type="parTxLTRAlign" val="l"/>
              <dgm:param type="txAnchorVert" val="b"/>
              <dgm:param type="txAnchorVertCh" val="b"/>
            </dgm:alg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"/>
              <dgm:constr type="bMarg" refType="primFontSz" fact="0"/>
            </dgm:constrLst>
            <dgm:ruleLst>
              <dgm:rule type="primFontSz" val="5" fact="NaN" max="NaN"/>
            </dgm:ruleLst>
          </dgm:layoutNode>
        </dgm:forEach>
        <dgm:forEach name="Name22" axis="ch" ptType="node" st="2" cnt="1">
          <dgm:layoutNode name="Child2Accent1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Accent2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Accent3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Accent4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Accent5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Accent6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Accent7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" styleLbl="revTx">
            <dgm:varLst>
              <dgm:chMax/>
              <dgm:chPref val="0"/>
              <dgm:bulletEnabled val="1"/>
            </dgm:varLst>
            <dgm:alg type="tx">
              <dgm:param type="parTxLTRAlign" val="l"/>
              <dgm:param type="txAnchorVert" val="b"/>
              <dgm:param type="txAnchorVertCh" val="b"/>
            </dgm:alg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"/>
              <dgm:constr type="bMarg" refType="primFontSz" fact="0"/>
            </dgm:constrLst>
            <dgm:ruleLst>
              <dgm:rule type="primFontSz" val="5" fact="NaN" max="NaN"/>
            </dgm:ruleLst>
          </dgm:layoutNode>
        </dgm:forEach>
        <dgm:forEach name="Name23" axis="ch" ptType="node" st="3" cnt="1">
          <dgm:layoutNode name="Child3Accent1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Accent2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Accent3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Accent4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Accent5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Accent6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Accent7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" styleLbl="revTx">
            <dgm:varLst>
              <dgm:chMax/>
              <dgm:chPref val="0"/>
              <dgm:bulletEnabled val="1"/>
            </dgm:varLst>
            <dgm:alg type="tx">
              <dgm:param type="parTxLTRAlign" val="l"/>
              <dgm:param type="txAnchorVert" val="b"/>
              <dgm:param type="txAnchorVertCh" val="b"/>
            </dgm:alg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"/>
              <dgm:constr type="bMarg" refType="primFontSz" fact="0"/>
            </dgm:constrLst>
            <dgm:ruleLst>
              <dgm:rule type="primFontSz" val="5" fact="NaN" max="NaN"/>
            </dgm:ruleLst>
          </dgm:layoutNode>
        </dgm:forEach>
        <dgm:forEach name="Name24" axis="ch" ptType="node" st="4" cnt="1">
          <dgm:layoutNode name="Child4Accent1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2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3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4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5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6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7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8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" styleLbl="revTx">
            <dgm:varLst>
              <dgm:chMax/>
              <dgm:chPref val="0"/>
              <dgm:bulletEnabled val="1"/>
            </dgm:varLst>
            <dgm:alg type="tx">
              <dgm:param type="parTxLTRAlign" val="l"/>
              <dgm:param type="txAnchorVert" val="b"/>
              <dgm:param type="txAnchorVertCh" val="b"/>
            </dgm:alg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"/>
              <dgm:constr type="bMarg" refType="primFontSz" fact="0"/>
            </dgm:constrLst>
            <dgm:ruleLst>
              <dgm:rule type="primFontSz" val="5" fact="NaN" max="NaN"/>
            </dgm:ruleLst>
          </dgm:layoutNode>
        </dgm:forEach>
        <dgm:forEach name="Name25" axis="ch" ptType="node" st="5" cnt="1">
          <dgm:layoutNode name="Child5Accent1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2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3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4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5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6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7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8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9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" styleLbl="revTx">
            <dgm:varLst>
              <dgm:chMax/>
              <dgm:chPref val="0"/>
              <dgm:bulletEnabled val="1"/>
            </dgm:varLst>
            <dgm:alg type="tx">
              <dgm:param type="parTxLTRAlign" val="l"/>
              <dgm:param type="txAnchorVert" val="b"/>
              <dgm:param type="txAnchorVertCh" val="b"/>
            </dgm:alg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"/>
              <dgm:constr type="bMarg" refType="primFontSz" fact="0"/>
            </dgm:constrLst>
            <dgm:ruleLst>
              <dgm:rule type="primFontSz" val="5" fact="NaN" max="NaN"/>
            </dgm:ruleLst>
          </dgm:layoutNode>
        </dgm:forEach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0.38242</cdr:x>
      <cdr:y>0.84491</cdr:y>
    </cdr:from>
    <cdr:to>
      <cdr:x>0.54509</cdr:x>
      <cdr:y>0.97454</cdr:y>
    </cdr:to>
    <cdr:sp macro="" textlink="">
      <cdr:nvSpPr>
        <cdr:cNvPr id="6" name="Text Box 5"/>
        <cdr:cNvSpPr txBox="1"/>
      </cdr:nvSpPr>
      <cdr:spPr>
        <a:xfrm xmlns:a="http://schemas.openxmlformats.org/drawingml/2006/main">
          <a:off x="2552700" y="3476625"/>
          <a:ext cx="1085850" cy="533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BC046A-E5C9-455C-AC30-D85F70881906}" type="datetimeFigureOut">
              <a:rPr lang="en-US" smtClean="0"/>
              <a:t>06-Sep-23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28D8CB-5122-4358-B1B5-2EB324F30F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0450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381A08-098F-4444-97A7-2D7147F9BB01}" type="datetimeFigureOut">
              <a:rPr lang="en-US" smtClean="0"/>
              <a:t>06-Sep-23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20483F-633A-4D4D-A948-CDCE67B5AC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9084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20483F-633A-4D4D-A948-CDCE67B5AC4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8267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20483F-633A-4D4D-A948-CDCE67B5AC4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0546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47274-4CF3-4870-964A-8DF056A412F5}" type="datetime1">
              <a:rPr lang="en-US" smtClean="0"/>
              <a:t>06-Sep-23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60D5-C8F1-4153-B235-003BFAD3B5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290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74B42-D5D7-4A9C-9720-F445324FEDAA}" type="datetime1">
              <a:rPr lang="en-US" smtClean="0"/>
              <a:t>06-Sep-23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60D5-C8F1-4153-B235-003BFAD3B5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681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9EA56-BBCF-4BA6-B1F7-445B2C48D302}" type="datetime1">
              <a:rPr lang="en-US" smtClean="0"/>
              <a:t>06-Sep-23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60D5-C8F1-4153-B235-003BFAD3B5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553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6E3C6-6EA0-47DE-BEF8-DC2EB74B1EF1}" type="datetime1">
              <a:rPr lang="en-US" smtClean="0"/>
              <a:t>06-Sep-23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60D5-C8F1-4153-B235-003BFAD3B5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4919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39C91-1249-4E31-A790-BEC84A20EBBC}" type="datetime1">
              <a:rPr lang="en-US" smtClean="0"/>
              <a:t>06-Sep-23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60D5-C8F1-4153-B235-003BFAD3B5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549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41A7A-3F2D-4E57-9D24-8AD1CC87DD0F}" type="datetime1">
              <a:rPr lang="en-US" smtClean="0"/>
              <a:t>06-Sep-23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60D5-C8F1-4153-B235-003BFAD3B5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4962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EB150-FCE2-4A61-87A8-D2758952E9A8}" type="datetime1">
              <a:rPr lang="en-US" smtClean="0"/>
              <a:t>06-Sep-23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60D5-C8F1-4153-B235-003BFAD3B5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866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23C84-C1F6-4A10-BFEB-62648DA193DE}" type="datetime1">
              <a:rPr lang="en-US" smtClean="0"/>
              <a:t>06-Sep-23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60D5-C8F1-4153-B235-003BFAD3B5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471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7B43-EFC7-4416-AEE2-5B222B0285CB}" type="datetime1">
              <a:rPr lang="en-US" smtClean="0"/>
              <a:t>06-Sep-23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60D5-C8F1-4153-B235-003BFAD3B5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086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C3B44-B204-4D7B-8D70-3643B88D7096}" type="datetime1">
              <a:rPr lang="en-US" smtClean="0"/>
              <a:t>06-Sep-23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60D5-C8F1-4153-B235-003BFAD3B5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162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2274B-BC5D-4E6D-AAF1-C442FE4DD041}" type="datetime1">
              <a:rPr lang="en-US" smtClean="0"/>
              <a:t>06-Sep-23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60D5-C8F1-4153-B235-003BFAD3B5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163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9F543D-D1C4-4DE9-A436-0409AE2A3B3C}" type="datetime1">
              <a:rPr lang="en-US" smtClean="0"/>
              <a:t>06-Sep-23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6760D5-C8F1-4153-B235-003BFAD3B5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487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47446" y="102553"/>
            <a:ext cx="8778240" cy="1212679"/>
          </a:xfrm>
        </p:spPr>
        <p:txBody>
          <a:bodyPr>
            <a:noAutofit/>
          </a:bodyPr>
          <a:lstStyle/>
          <a:p>
            <a:r>
              <a:rPr lang="en-US" sz="2000" b="1" dirty="0">
                <a:latin typeface="Georgia" panose="02040502050405020303" pitchFamily="18" charset="0"/>
              </a:rPr>
              <a:t>GEOCHEMICAL COMPOSITIONAL CHANGES DUE TO FRACTURING FLUID INTERACTION WITH CANEY SHALE, SOUTH CENTRAL OKLAHOMA, USA</a:t>
            </a:r>
            <a:endParaRPr lang="en-US" sz="2000" dirty="0">
              <a:latin typeface="Georgia" panose="02040502050405020303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37561" y="1451709"/>
            <a:ext cx="6175332" cy="718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2400" b="1" dirty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Presenter: Gabriel </a:t>
            </a:r>
            <a:r>
              <a:rPr lang="en-US" sz="2400" b="1" dirty="0" err="1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Adua</a:t>
            </a:r>
            <a:r>
              <a:rPr lang="en-US" sz="2400" b="1" dirty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Awejori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88514" y="2425478"/>
            <a:ext cx="11273425" cy="2431435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Georgia" panose="02040502050405020303" pitchFamily="18" charset="0"/>
                <a:cs typeface="Times New Roman" panose="02020603050405020304" pitchFamily="18" charset="0"/>
              </a:rPr>
              <a:t>Awejori, G.A., </a:t>
            </a:r>
            <a:r>
              <a:rPr lang="en-US" sz="2000" b="1" dirty="0" err="1">
                <a:latin typeface="Georgia" panose="02040502050405020303" pitchFamily="18" charset="0"/>
                <a:cs typeface="Times New Roman" panose="02020603050405020304" pitchFamily="18" charset="0"/>
              </a:rPr>
              <a:t>Radonjic</a:t>
            </a:r>
            <a:r>
              <a:rPr lang="en-US" sz="2000" b="1" dirty="0">
                <a:latin typeface="Georgia" panose="02040502050405020303" pitchFamily="18" charset="0"/>
                <a:cs typeface="Times New Roman" panose="02020603050405020304" pitchFamily="18" charset="0"/>
              </a:rPr>
              <a:t>, M.</a:t>
            </a:r>
          </a:p>
          <a:p>
            <a:pPr algn="ctr"/>
            <a:r>
              <a:rPr lang="en-US" sz="1200" dirty="0">
                <a:latin typeface="Georgia" panose="02040502050405020303" pitchFamily="18" charset="0"/>
                <a:cs typeface="Times New Roman" panose="02020603050405020304" pitchFamily="18" charset="0"/>
              </a:rPr>
              <a:t>Oklahoma State University, Stillwater, Oklahoma, USA</a:t>
            </a:r>
          </a:p>
          <a:p>
            <a:pPr algn="ctr"/>
            <a:r>
              <a:rPr lang="en-US" sz="2000" b="1" dirty="0" err="1">
                <a:latin typeface="Georgia" panose="02040502050405020303" pitchFamily="18" charset="0"/>
                <a:cs typeface="Times New Roman" panose="02020603050405020304" pitchFamily="18" charset="0"/>
              </a:rPr>
              <a:t>Spycher</a:t>
            </a:r>
            <a:r>
              <a:rPr lang="en-US" sz="2000" b="1" dirty="0">
                <a:latin typeface="Georgia" panose="02040502050405020303" pitchFamily="18" charset="0"/>
                <a:cs typeface="Times New Roman" panose="02020603050405020304" pitchFamily="18" charset="0"/>
              </a:rPr>
              <a:t>, N.</a:t>
            </a:r>
          </a:p>
          <a:p>
            <a:pPr algn="ctr"/>
            <a:r>
              <a:rPr lang="en-US" sz="1200" dirty="0">
                <a:latin typeface="Georgia" panose="02040502050405020303" pitchFamily="18" charset="0"/>
                <a:cs typeface="Times New Roman" panose="02020603050405020304" pitchFamily="18" charset="0"/>
              </a:rPr>
              <a:t>Energy Geosciences Division, Lawrence Berkeley National Laboratory, Berkeley, California, USA</a:t>
            </a:r>
          </a:p>
          <a:p>
            <a:pPr algn="ctr"/>
            <a:r>
              <a:rPr lang="en-US" sz="2000" b="1" dirty="0" err="1">
                <a:latin typeface="Georgia" panose="02040502050405020303" pitchFamily="18" charset="0"/>
                <a:cs typeface="Times New Roman" panose="02020603050405020304" pitchFamily="18" charset="0"/>
              </a:rPr>
              <a:t>Paronish</a:t>
            </a:r>
            <a:r>
              <a:rPr lang="en-US" sz="2000" b="1" dirty="0">
                <a:latin typeface="Georgia" panose="02040502050405020303" pitchFamily="18" charset="0"/>
                <a:cs typeface="Times New Roman" panose="02020603050405020304" pitchFamily="18" charset="0"/>
              </a:rPr>
              <a:t>, T.</a:t>
            </a:r>
          </a:p>
          <a:p>
            <a:pPr algn="ctr"/>
            <a:r>
              <a:rPr lang="en-US" sz="1200" dirty="0" err="1">
                <a:latin typeface="Georgia" panose="02040502050405020303" pitchFamily="18" charset="0"/>
                <a:cs typeface="Times New Roman" panose="02020603050405020304" pitchFamily="18" charset="0"/>
              </a:rPr>
              <a:t>Leidos</a:t>
            </a:r>
            <a:r>
              <a:rPr lang="en-US" sz="1200" dirty="0">
                <a:latin typeface="Georgia" panose="02040502050405020303" pitchFamily="18" charset="0"/>
                <a:cs typeface="Times New Roman" panose="02020603050405020304" pitchFamily="18" charset="0"/>
              </a:rPr>
              <a:t> Research Support Team, National Energy Technology Laboratory, Morgantown, West Virginia, USA</a:t>
            </a:r>
          </a:p>
          <a:p>
            <a:pPr algn="ctr"/>
            <a:endParaRPr lang="en-US" sz="1400" b="1" dirty="0">
              <a:solidFill>
                <a:schemeClr val="accent2">
                  <a:lumMod val="75000"/>
                </a:schemeClr>
              </a:solidFill>
              <a:latin typeface="Georgia" panose="020405020504050203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400" b="1" dirty="0">
                <a:solidFill>
                  <a:schemeClr val="accent2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DOE Award DE-FE0031776 from the Office of Fossil Energy in Partnership with  </a:t>
            </a:r>
            <a:r>
              <a:rPr lang="en-US" sz="1400" dirty="0">
                <a:solidFill>
                  <a:schemeClr val="accent2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Continental Resources, OGS, OSU Geology, OSU Chem. Engineering, University of Pittsburgh, Lawrence Berkeley National Lab and DOE NETL.</a:t>
            </a:r>
            <a:endParaRPr lang="en-US" sz="1400" dirty="0">
              <a:solidFill>
                <a:schemeClr val="accent2">
                  <a:lumMod val="75000"/>
                </a:schemeClr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algn="ctr"/>
            <a:endParaRPr lang="en-US" sz="1400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14" y="102553"/>
            <a:ext cx="1408298" cy="142049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83877" y="6250496"/>
            <a:ext cx="6780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4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Goldschmidt Conference 2022, Honolulu, Hawai’i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25686" y="167090"/>
            <a:ext cx="1408298" cy="1420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10144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4093" y="216877"/>
            <a:ext cx="5036507" cy="536749"/>
          </a:xfrm>
        </p:spPr>
        <p:txBody>
          <a:bodyPr>
            <a:normAutofit/>
          </a:bodyPr>
          <a:lstStyle/>
          <a:p>
            <a:pPr algn="ctr"/>
            <a:r>
              <a:rPr lang="en-US" sz="24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60D5-C8F1-4153-B235-003BFAD3B575}" type="slidenum">
              <a:rPr lang="en-US" smtClean="0"/>
              <a:t>10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670176" y="698371"/>
            <a:ext cx="7291304" cy="5785286"/>
            <a:chOff x="-276223" y="-56333"/>
            <a:chExt cx="3365379" cy="2781300"/>
          </a:xfrm>
        </p:grpSpPr>
        <p:graphicFrame>
          <p:nvGraphicFramePr>
            <p:cNvPr id="6" name="Chart 5"/>
            <p:cNvGraphicFramePr/>
            <p:nvPr>
              <p:extLst>
                <p:ext uri="{D42A27DB-BD31-4B8C-83A1-F6EECF244321}">
                  <p14:modId xmlns:p14="http://schemas.microsoft.com/office/powerpoint/2010/main" val="1516008629"/>
                </p:ext>
              </p:extLst>
            </p:nvPr>
          </p:nvGraphicFramePr>
          <p:xfrm>
            <a:off x="-276223" y="-56333"/>
            <a:ext cx="3365379" cy="27813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pSp>
          <p:nvGrpSpPr>
            <p:cNvPr id="8" name="Group 7"/>
            <p:cNvGrpSpPr/>
            <p:nvPr/>
          </p:nvGrpSpPr>
          <p:grpSpPr>
            <a:xfrm>
              <a:off x="203656" y="2305050"/>
              <a:ext cx="2822308" cy="419917"/>
              <a:chOff x="-43994" y="66675"/>
              <a:chExt cx="2822308" cy="347524"/>
            </a:xfrm>
          </p:grpSpPr>
          <p:grpSp>
            <p:nvGrpSpPr>
              <p:cNvPr id="9" name="Group 8"/>
              <p:cNvGrpSpPr/>
              <p:nvPr/>
            </p:nvGrpSpPr>
            <p:grpSpPr>
              <a:xfrm>
                <a:off x="-43994" y="66675"/>
                <a:ext cx="907931" cy="347524"/>
                <a:chOff x="44485" y="-1"/>
                <a:chExt cx="1021513" cy="490854"/>
              </a:xfrm>
            </p:grpSpPr>
            <p:grpSp>
              <p:nvGrpSpPr>
                <p:cNvPr id="11" name="Group 10"/>
                <p:cNvGrpSpPr/>
                <p:nvPr/>
              </p:nvGrpSpPr>
              <p:grpSpPr>
                <a:xfrm>
                  <a:off x="200024" y="-1"/>
                  <a:ext cx="613265" cy="64575"/>
                  <a:chOff x="114299" y="-1"/>
                  <a:chExt cx="613265" cy="64575"/>
                </a:xfrm>
              </p:grpSpPr>
              <p:sp>
                <p:nvSpPr>
                  <p:cNvPr id="15" name="Rectangle 14"/>
                  <p:cNvSpPr/>
                  <p:nvPr/>
                </p:nvSpPr>
                <p:spPr>
                  <a:xfrm flipH="1">
                    <a:off x="114299" y="0"/>
                    <a:ext cx="45271" cy="54119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6" name="Oval 15"/>
                  <p:cNvSpPr/>
                  <p:nvPr/>
                </p:nvSpPr>
                <p:spPr>
                  <a:xfrm flipH="1">
                    <a:off x="428623" y="0"/>
                    <a:ext cx="45271" cy="54119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7" name="Isosceles Triangle 16"/>
                  <p:cNvSpPr/>
                  <p:nvPr/>
                </p:nvSpPr>
                <p:spPr>
                  <a:xfrm flipH="1">
                    <a:off x="640535" y="-1"/>
                    <a:ext cx="87029" cy="64575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12" name="Text Box 55"/>
                <p:cNvSpPr txBox="1"/>
                <p:nvPr/>
              </p:nvSpPr>
              <p:spPr>
                <a:xfrm>
                  <a:off x="44485" y="155828"/>
                  <a:ext cx="389232" cy="316850"/>
                </a:xfrm>
                <a:prstGeom prst="rect">
                  <a:avLst/>
                </a:prstGeom>
                <a:solidFill>
                  <a:schemeClr val="lt1"/>
                </a:solidFill>
                <a:ln w="6350">
                  <a:solidFill>
                    <a:schemeClr val="bg1"/>
                  </a:solidFill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>
                    <a:spcBef>
                      <a:spcPts val="0"/>
                    </a:spcBef>
                    <a:spcAft>
                      <a:spcPts val="400"/>
                    </a:spcAft>
                  </a:pPr>
                  <a:r>
                    <a:rPr lang="en-US" sz="1200" b="1" dirty="0" err="1"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</a:rPr>
                    <a:t>KCl</a:t>
                  </a:r>
                  <a:endParaRPr lang="en-US" sz="12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endParaRPr>
                </a:p>
              </p:txBody>
            </p:sp>
            <p:sp>
              <p:nvSpPr>
                <p:cNvPr id="13" name="Text Box 56"/>
                <p:cNvSpPr txBox="1"/>
                <p:nvPr/>
              </p:nvSpPr>
              <p:spPr>
                <a:xfrm>
                  <a:off x="333866" y="174193"/>
                  <a:ext cx="479423" cy="299375"/>
                </a:xfrm>
                <a:prstGeom prst="rect">
                  <a:avLst/>
                </a:prstGeom>
                <a:solidFill>
                  <a:schemeClr val="lt1"/>
                </a:solidFill>
                <a:ln w="6350">
                  <a:solidFill>
                    <a:schemeClr val="bg1"/>
                  </a:solidFill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>
                    <a:spcBef>
                      <a:spcPts val="0"/>
                    </a:spcBef>
                    <a:spcAft>
                      <a:spcPts val="400"/>
                    </a:spcAft>
                  </a:pPr>
                  <a:r>
                    <a:rPr lang="en-US" sz="1200" b="1" dirty="0" err="1"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</a:rPr>
                    <a:t>CCl</a:t>
                  </a:r>
                  <a:endParaRPr lang="en-US" sz="12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endParaRPr>
                </a:p>
              </p:txBody>
            </p:sp>
            <p:sp>
              <p:nvSpPr>
                <p:cNvPr id="14" name="Text Box 57"/>
                <p:cNvSpPr txBox="1"/>
                <p:nvPr/>
              </p:nvSpPr>
              <p:spPr>
                <a:xfrm>
                  <a:off x="723098" y="174193"/>
                  <a:ext cx="342900" cy="316660"/>
                </a:xfrm>
                <a:prstGeom prst="rect">
                  <a:avLst/>
                </a:prstGeom>
                <a:solidFill>
                  <a:schemeClr val="lt1"/>
                </a:solidFill>
                <a:ln w="6350">
                  <a:solidFill>
                    <a:schemeClr val="bg1"/>
                  </a:solidFill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>
                    <a:spcBef>
                      <a:spcPts val="0"/>
                    </a:spcBef>
                    <a:spcAft>
                      <a:spcPts val="400"/>
                    </a:spcAft>
                  </a:pPr>
                  <a:r>
                    <a:rPr lang="en-US" sz="1200" b="1" dirty="0"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</a:rPr>
                    <a:t>DI</a:t>
                  </a:r>
                  <a:endParaRPr lang="en-US" sz="12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10" name="Text Box 1"/>
              <p:cNvSpPr txBox="1"/>
              <p:nvPr/>
            </p:nvSpPr>
            <p:spPr>
              <a:xfrm>
                <a:off x="1140014" y="83074"/>
                <a:ext cx="1638300" cy="234314"/>
              </a:xfrm>
              <a:prstGeom prst="rect">
                <a:avLst/>
              </a:prstGeom>
            </p:spPr>
            <p:txBody>
              <a:bodyPr wrap="square" rtlCol="0"/>
              <a:lstStyle/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4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等线"/>
                  </a:rPr>
                  <a:t>Red -HQ   </a:t>
                </a:r>
                <a:r>
                  <a:rPr lang="en-US" sz="1400" dirty="0">
                    <a:solidFill>
                      <a:srgbClr val="0070C0"/>
                    </a:solidFill>
                    <a:effectLst/>
                    <a:latin typeface="Times New Roman" panose="02020603050405020304" pitchFamily="18" charset="0"/>
                    <a:ea typeface="等线"/>
                  </a:rPr>
                  <a:t>Blue - MQ   </a:t>
                </a:r>
                <a:r>
                  <a:rPr lang="en-US" sz="1400" dirty="0">
                    <a:effectLst/>
                    <a:latin typeface="Times New Roman" panose="02020603050405020304" pitchFamily="18" charset="0"/>
                    <a:ea typeface="等线"/>
                  </a:rPr>
                  <a:t>Black - HC</a:t>
                </a:r>
              </a:p>
            </p:txBody>
          </p:sp>
        </p:grpSp>
      </p:grpSp>
      <p:sp>
        <p:nvSpPr>
          <p:cNvPr id="4" name="TextBox 3"/>
          <p:cNvSpPr txBox="1"/>
          <p:nvPr/>
        </p:nvSpPr>
        <p:spPr>
          <a:xfrm>
            <a:off x="7824571" y="1502061"/>
            <a:ext cx="3908119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02060"/>
                </a:solidFill>
                <a:latin typeface="Georgia" panose="02040502050405020303" pitchFamily="18" charset="0"/>
              </a:rPr>
              <a:t>Higher Si concentration in effluent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400" b="1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02060"/>
                </a:solidFill>
                <a:latin typeface="Georgia" panose="02040502050405020303" pitchFamily="18" charset="0"/>
              </a:rPr>
              <a:t>HC and MQ samples having higher Si concentration than HQ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400" b="1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02060"/>
                </a:solidFill>
                <a:latin typeface="Georgia" panose="02040502050405020303" pitchFamily="18" charset="0"/>
              </a:rPr>
              <a:t>An indication Si in solution is not from dissolution of quartz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400" b="1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02060"/>
                </a:solidFill>
                <a:latin typeface="Georgia" panose="02040502050405020303" pitchFamily="18" charset="0"/>
              </a:rPr>
              <a:t>Si may be from clay sites or from less stable </a:t>
            </a:r>
            <a:r>
              <a:rPr lang="en-US" sz="14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SiO</a:t>
            </a:r>
            <a:r>
              <a:rPr lang="en-US" sz="1400" b="1" dirty="0">
                <a:solidFill>
                  <a:srgbClr val="002060"/>
                </a:solidFill>
                <a:latin typeface="Georgia" panose="02040502050405020303" pitchFamily="18" charset="0"/>
              </a:rPr>
              <a:t> polymorphs</a:t>
            </a:r>
          </a:p>
          <a:p>
            <a:pPr algn="just"/>
            <a:endParaRPr lang="en-US" sz="1400" b="1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4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KCl</a:t>
            </a:r>
            <a:r>
              <a:rPr lang="en-US" sz="1400" b="1" dirty="0">
                <a:solidFill>
                  <a:srgbClr val="002060"/>
                </a:solidFill>
                <a:latin typeface="Georgia" panose="02040502050405020303" pitchFamily="18" charset="0"/>
              </a:rPr>
              <a:t> produces more Si in solution relative to other fluids for all the rock types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400" b="1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02060"/>
                </a:solidFill>
                <a:latin typeface="Georgia" panose="02040502050405020303" pitchFamily="18" charset="0"/>
              </a:rPr>
              <a:t>Ability of </a:t>
            </a:r>
            <a:r>
              <a:rPr lang="en-US" sz="14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KCl</a:t>
            </a:r>
            <a:r>
              <a:rPr lang="en-US" sz="1400" b="1" dirty="0">
                <a:solidFill>
                  <a:srgbClr val="002060"/>
                </a:solidFill>
                <a:latin typeface="Georgia" panose="02040502050405020303" pitchFamily="18" charset="0"/>
              </a:rPr>
              <a:t> to stabilize clay  prevents further elemental exchange between fluid clay sites thus released Si remains in solution</a:t>
            </a:r>
          </a:p>
          <a:p>
            <a:pPr algn="just"/>
            <a:endParaRPr lang="en-US" sz="1400" b="1" dirty="0">
              <a:solidFill>
                <a:srgbClr val="002060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34521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4093" y="216877"/>
            <a:ext cx="5036507" cy="536749"/>
          </a:xfrm>
        </p:spPr>
        <p:txBody>
          <a:bodyPr>
            <a:normAutofit/>
          </a:bodyPr>
          <a:lstStyle/>
          <a:p>
            <a:pPr algn="ctr"/>
            <a:r>
              <a:rPr lang="en-US" sz="2400" b="1" dirty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RESULTS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60D5-C8F1-4153-B235-003BFAD3B575}" type="slidenum">
              <a:rPr lang="en-US" smtClean="0"/>
              <a:t>11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744717" y="1109101"/>
            <a:ext cx="5658751" cy="5247249"/>
            <a:chOff x="3876" y="98388"/>
            <a:chExt cx="3228251" cy="2847975"/>
          </a:xfrm>
        </p:grpSpPr>
        <p:graphicFrame>
          <p:nvGraphicFramePr>
            <p:cNvPr id="6" name="Chart 5"/>
            <p:cNvGraphicFramePr/>
            <p:nvPr>
              <p:extLst>
                <p:ext uri="{D42A27DB-BD31-4B8C-83A1-F6EECF244321}">
                  <p14:modId xmlns:p14="http://schemas.microsoft.com/office/powerpoint/2010/main" val="2503605819"/>
                </p:ext>
              </p:extLst>
            </p:nvPr>
          </p:nvGraphicFramePr>
          <p:xfrm>
            <a:off x="3876" y="98388"/>
            <a:ext cx="3048000" cy="284797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pSp>
          <p:nvGrpSpPr>
            <p:cNvPr id="8" name="Group 7"/>
            <p:cNvGrpSpPr/>
            <p:nvPr/>
          </p:nvGrpSpPr>
          <p:grpSpPr>
            <a:xfrm>
              <a:off x="243214" y="2549491"/>
              <a:ext cx="2988913" cy="379060"/>
              <a:chOff x="-61586" y="221677"/>
              <a:chExt cx="2988913" cy="313711"/>
            </a:xfrm>
          </p:grpSpPr>
          <p:grpSp>
            <p:nvGrpSpPr>
              <p:cNvPr id="9" name="Group 8"/>
              <p:cNvGrpSpPr/>
              <p:nvPr/>
            </p:nvGrpSpPr>
            <p:grpSpPr>
              <a:xfrm>
                <a:off x="-61586" y="221677"/>
                <a:ext cx="930262" cy="313711"/>
                <a:chOff x="24691" y="218930"/>
                <a:chExt cx="1046638" cy="443098"/>
              </a:xfrm>
            </p:grpSpPr>
            <p:grpSp>
              <p:nvGrpSpPr>
                <p:cNvPr id="11" name="Group 10"/>
                <p:cNvGrpSpPr/>
                <p:nvPr/>
              </p:nvGrpSpPr>
              <p:grpSpPr>
                <a:xfrm>
                  <a:off x="192411" y="218930"/>
                  <a:ext cx="756795" cy="66277"/>
                  <a:chOff x="106686" y="218930"/>
                  <a:chExt cx="756795" cy="66277"/>
                </a:xfrm>
              </p:grpSpPr>
              <p:sp>
                <p:nvSpPr>
                  <p:cNvPr id="15" name="Rectangle 14"/>
                  <p:cNvSpPr/>
                  <p:nvPr/>
                </p:nvSpPr>
                <p:spPr>
                  <a:xfrm flipH="1">
                    <a:off x="106686" y="227562"/>
                    <a:ext cx="45271" cy="54119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6" name="Oval 15"/>
                  <p:cNvSpPr/>
                  <p:nvPr/>
                </p:nvSpPr>
                <p:spPr>
                  <a:xfrm flipH="1">
                    <a:off x="485635" y="231088"/>
                    <a:ext cx="45271" cy="54119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7" name="Isosceles Triangle 16"/>
                  <p:cNvSpPr/>
                  <p:nvPr/>
                </p:nvSpPr>
                <p:spPr>
                  <a:xfrm flipH="1">
                    <a:off x="776452" y="218930"/>
                    <a:ext cx="87029" cy="64575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12" name="Text Box 95"/>
                <p:cNvSpPr txBox="1"/>
                <p:nvPr/>
              </p:nvSpPr>
              <p:spPr>
                <a:xfrm>
                  <a:off x="24691" y="313969"/>
                  <a:ext cx="425981" cy="316850"/>
                </a:xfrm>
                <a:prstGeom prst="rect">
                  <a:avLst/>
                </a:prstGeom>
                <a:solidFill>
                  <a:schemeClr val="lt1"/>
                </a:solidFill>
                <a:ln w="6350">
                  <a:solidFill>
                    <a:schemeClr val="bg1"/>
                  </a:solidFill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>
                    <a:spcBef>
                      <a:spcPts val="0"/>
                    </a:spcBef>
                    <a:spcAft>
                      <a:spcPts val="400"/>
                    </a:spcAft>
                  </a:pPr>
                  <a:r>
                    <a:rPr lang="en-US" sz="1200" b="1" dirty="0" err="1"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</a:rPr>
                    <a:t>KCl</a:t>
                  </a:r>
                  <a:endParaRPr lang="en-US" sz="12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endParaRPr>
                </a:p>
              </p:txBody>
            </p:sp>
            <p:sp>
              <p:nvSpPr>
                <p:cNvPr id="13" name="Text Box 96"/>
                <p:cNvSpPr txBox="1"/>
                <p:nvPr/>
              </p:nvSpPr>
              <p:spPr>
                <a:xfrm>
                  <a:off x="426269" y="341028"/>
                  <a:ext cx="479423" cy="299375"/>
                </a:xfrm>
                <a:prstGeom prst="rect">
                  <a:avLst/>
                </a:prstGeom>
                <a:solidFill>
                  <a:schemeClr val="lt1"/>
                </a:solidFill>
                <a:ln w="6350">
                  <a:solidFill>
                    <a:schemeClr val="bg1"/>
                  </a:solidFill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>
                    <a:spcBef>
                      <a:spcPts val="0"/>
                    </a:spcBef>
                    <a:spcAft>
                      <a:spcPts val="400"/>
                    </a:spcAft>
                  </a:pPr>
                  <a:r>
                    <a:rPr lang="en-US" sz="1200" b="1" dirty="0" err="1"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</a:rPr>
                    <a:t>CCl</a:t>
                  </a:r>
                  <a:endParaRPr lang="en-US" sz="12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endParaRPr>
                </a:p>
              </p:txBody>
            </p:sp>
            <p:sp>
              <p:nvSpPr>
                <p:cNvPr id="14" name="Text Box 97"/>
                <p:cNvSpPr txBox="1"/>
                <p:nvPr/>
              </p:nvSpPr>
              <p:spPr>
                <a:xfrm>
                  <a:off x="822662" y="345368"/>
                  <a:ext cx="248667" cy="316660"/>
                </a:xfrm>
                <a:prstGeom prst="rect">
                  <a:avLst/>
                </a:prstGeom>
                <a:solidFill>
                  <a:schemeClr val="lt1"/>
                </a:solidFill>
                <a:ln w="6350">
                  <a:solidFill>
                    <a:schemeClr val="bg1"/>
                  </a:solidFill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>
                    <a:spcBef>
                      <a:spcPts val="0"/>
                    </a:spcBef>
                    <a:spcAft>
                      <a:spcPts val="400"/>
                    </a:spcAft>
                  </a:pPr>
                  <a:r>
                    <a:rPr lang="en-US" sz="1200" b="1" dirty="0"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</a:rPr>
                    <a:t>DI</a:t>
                  </a:r>
                  <a:endParaRPr lang="en-US" sz="12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10" name="Text Box 1"/>
              <p:cNvSpPr txBox="1"/>
              <p:nvPr/>
            </p:nvSpPr>
            <p:spPr>
              <a:xfrm>
                <a:off x="1289027" y="295152"/>
                <a:ext cx="1638300" cy="234314"/>
              </a:xfrm>
              <a:prstGeom prst="rect">
                <a:avLst/>
              </a:prstGeom>
            </p:spPr>
            <p:txBody>
              <a:bodyPr wrap="square" rtlCol="0"/>
              <a:lstStyle/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2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等线"/>
                  </a:rPr>
                  <a:t>Red -HQ   </a:t>
                </a:r>
                <a:r>
                  <a:rPr lang="en-US" sz="1200" b="1" dirty="0">
                    <a:solidFill>
                      <a:srgbClr val="0070C0"/>
                    </a:solidFill>
                    <a:effectLst/>
                    <a:latin typeface="Times New Roman" panose="02020603050405020304" pitchFamily="18" charset="0"/>
                    <a:ea typeface="等线"/>
                  </a:rPr>
                  <a:t>Blue - MQ   </a:t>
                </a:r>
                <a:r>
                  <a:rPr lang="en-US" sz="1200" b="1" dirty="0">
                    <a:effectLst/>
                    <a:latin typeface="Times New Roman" panose="02020603050405020304" pitchFamily="18" charset="0"/>
                    <a:ea typeface="等线"/>
                  </a:rPr>
                  <a:t>Black - HC</a:t>
                </a:r>
              </a:p>
            </p:txBody>
          </p:sp>
        </p:grpSp>
      </p:grpSp>
      <p:sp>
        <p:nvSpPr>
          <p:cNvPr id="4" name="TextBox 3"/>
          <p:cNvSpPr txBox="1"/>
          <p:nvPr/>
        </p:nvSpPr>
        <p:spPr>
          <a:xfrm>
            <a:off x="6601216" y="1417718"/>
            <a:ext cx="4597052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02060"/>
                </a:solidFill>
                <a:latin typeface="Georgia" panose="02040502050405020303" pitchFamily="18" charset="0"/>
              </a:rPr>
              <a:t>Al and Mg are the only elements to show sharp drop in elemental concentrations with time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400" b="1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02060"/>
                </a:solidFill>
                <a:latin typeface="Georgia" panose="02040502050405020303" pitchFamily="18" charset="0"/>
              </a:rPr>
              <a:t>The amount of Al released in solution is very low compared to Si or </a:t>
            </a:r>
            <a:r>
              <a:rPr lang="en-US" sz="14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Ca</a:t>
            </a:r>
            <a:endParaRPr lang="en-US" sz="1400" b="1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400" b="1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02060"/>
                </a:solidFill>
                <a:latin typeface="Georgia" panose="02040502050405020303" pitchFamily="18" charset="0"/>
              </a:rPr>
              <a:t>The main dynamic causing very low Al concentration in sample is still under investigation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400" b="1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Aluminium</a:t>
            </a:r>
            <a:r>
              <a:rPr lang="en-US" sz="1400" b="1" dirty="0">
                <a:solidFill>
                  <a:srgbClr val="002060"/>
                </a:solidFill>
                <a:latin typeface="Georgia" panose="02040502050405020303" pitchFamily="18" charset="0"/>
              </a:rPr>
              <a:t> decrease could be caused by ion exchange at clay sites of precipitation of Al-based minerals</a:t>
            </a:r>
          </a:p>
        </p:txBody>
      </p:sp>
    </p:spTree>
    <p:extLst>
      <p:ext uri="{BB962C8B-B14F-4D97-AF65-F5344CB8AC3E}">
        <p14:creationId xmlns:p14="http://schemas.microsoft.com/office/powerpoint/2010/main" val="31504738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8175" y="188741"/>
            <a:ext cx="8855902" cy="536749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400" b="1" dirty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RESULTS – Initial Modelling versus Experimental Results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60D5-C8F1-4153-B235-003BFAD3B575}" type="slidenum">
              <a:rPr lang="en-US" smtClean="0"/>
              <a:t>12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8505174" y="817655"/>
            <a:ext cx="3482234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Georgia" panose="02040502050405020303" pitchFamily="18" charset="0"/>
                <a:cs typeface="Times New Roman" panose="02020603050405020304" pitchFamily="18" charset="0"/>
              </a:rPr>
              <a:t>In this experiment, all assumptions were regarded except the period of sampling </a:t>
            </a:r>
          </a:p>
          <a:p>
            <a:pPr marL="342900" indent="-34290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US" sz="2000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Georgia" panose="02040502050405020303" pitchFamily="18" charset="0"/>
                <a:cs typeface="Times New Roman" panose="02020603050405020304" pitchFamily="18" charset="0"/>
              </a:rPr>
              <a:t>When sampling is not considered, only pH values of modelling are in consonance with experimental information</a:t>
            </a:r>
          </a:p>
          <a:p>
            <a:pPr marL="342900" indent="-34290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US" sz="2000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Georgia" panose="02040502050405020303" pitchFamily="18" charset="0"/>
                <a:cs typeface="Times New Roman" panose="02020603050405020304" pitchFamily="18" charset="0"/>
              </a:rPr>
              <a:t>There are significant variations in modelled and experimental information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Georgia" panose="02040502050405020303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76822" y="3820438"/>
            <a:ext cx="325677" cy="40083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039660" y="3368603"/>
            <a:ext cx="325677" cy="40083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964503" y="1072215"/>
            <a:ext cx="325677" cy="40083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530241" y="3820437"/>
            <a:ext cx="325677" cy="40083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7" name="Picture 16" descr="Graphical user interface&#10;&#10;Description automatically generated with low confidence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7" r="50962" b="68553"/>
          <a:stretch/>
        </p:blipFill>
        <p:spPr bwMode="auto">
          <a:xfrm>
            <a:off x="233738" y="693989"/>
            <a:ext cx="4095815" cy="269722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8" name="Picture 17" descr="Graphical user interface&#10;&#10;Description automatically generated with low confidence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3" t="32669" r="50962" b="36758"/>
          <a:stretch/>
        </p:blipFill>
        <p:spPr bwMode="auto">
          <a:xfrm>
            <a:off x="4495865" y="817655"/>
            <a:ext cx="4114735" cy="258700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9" name="Picture 18" descr="Graphical user interface&#10;&#10;Description automatically generated with low confidence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3" t="64116" r="51763" b="2691"/>
          <a:stretch/>
        </p:blipFill>
        <p:spPr bwMode="auto">
          <a:xfrm>
            <a:off x="-97980" y="3569019"/>
            <a:ext cx="4404709" cy="292800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0" name="Picture 19" descr="Graphical user interface&#10;&#10;Description automatically generated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083" t="63729" r="1442" b="2036"/>
          <a:stretch/>
        </p:blipFill>
        <p:spPr bwMode="auto">
          <a:xfrm>
            <a:off x="4535189" y="3496822"/>
            <a:ext cx="4075411" cy="307239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-97980" y="3368603"/>
            <a:ext cx="331718" cy="45183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4392154" y="3368603"/>
            <a:ext cx="331718" cy="45183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4392154" y="707464"/>
            <a:ext cx="331718" cy="45183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28773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Graphical user interface&#10;&#10;Description automatically generated with low confidence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61" t="62893" b="1642"/>
          <a:stretch/>
        </p:blipFill>
        <p:spPr bwMode="auto">
          <a:xfrm>
            <a:off x="175364" y="3769436"/>
            <a:ext cx="4478054" cy="303756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775" y="188741"/>
            <a:ext cx="10740025" cy="536749"/>
          </a:xfrm>
        </p:spPr>
        <p:txBody>
          <a:bodyPr>
            <a:normAutofit/>
          </a:bodyPr>
          <a:lstStyle/>
          <a:p>
            <a:pPr algn="ctr"/>
            <a:r>
              <a:rPr lang="en-US" sz="2400" b="1" dirty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RESULTS – Subsequent modelling versus Experimental Results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60D5-C8F1-4153-B235-003BFAD3B575}" type="slidenum">
              <a:rPr lang="en-US" smtClean="0"/>
              <a:t>13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9178449" y="1169539"/>
            <a:ext cx="2884115" cy="59677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dirty="0">
                <a:latin typeface="Georgia" panose="02040502050405020303" pitchFamily="18" charset="0"/>
                <a:cs typeface="Times New Roman" panose="02020603050405020304" pitchFamily="18" charset="0"/>
              </a:rPr>
              <a:t>In this experiment, all assumptions were regarded including the period of sampling </a:t>
            </a:r>
          </a:p>
          <a:p>
            <a:pPr algn="just">
              <a:lnSpc>
                <a:spcPct val="120000"/>
              </a:lnSpc>
            </a:pPr>
            <a:r>
              <a:rPr lang="en-US" sz="1400" dirty="0">
                <a:latin typeface="Georgia" panose="02040502050405020303" pitchFamily="18" charset="0"/>
                <a:cs typeface="Times New Roman" panose="02020603050405020304" pitchFamily="18" charset="0"/>
              </a:rPr>
              <a:t>Assumption was that during sampling, extra atmospheric oxygen is introduced into the sample</a:t>
            </a:r>
          </a:p>
          <a:p>
            <a:pPr algn="just">
              <a:lnSpc>
                <a:spcPct val="120000"/>
              </a:lnSpc>
            </a:pPr>
            <a:endParaRPr lang="en-US" sz="1400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en-US" sz="1400" dirty="0">
                <a:latin typeface="Georgia" panose="02040502050405020303" pitchFamily="18" charset="0"/>
                <a:cs typeface="Times New Roman" panose="02020603050405020304" pitchFamily="18" charset="0"/>
              </a:rPr>
              <a:t>When sampling is considered, almost all values of modelling are in consonance with experimental information except Sodium</a:t>
            </a:r>
          </a:p>
          <a:p>
            <a:pPr algn="just">
              <a:lnSpc>
                <a:spcPct val="120000"/>
              </a:lnSpc>
            </a:pPr>
            <a:endParaRPr lang="en-US" sz="1400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en-US" sz="1400" dirty="0">
                <a:latin typeface="Georgia" panose="02040502050405020303" pitchFamily="18" charset="0"/>
                <a:cs typeface="Times New Roman" panose="02020603050405020304" pitchFamily="18" charset="0"/>
              </a:rPr>
              <a:t>Variations in modelled and experimental information is almost insignificant </a:t>
            </a:r>
          </a:p>
          <a:p>
            <a:pPr algn="just">
              <a:lnSpc>
                <a:spcPct val="120000"/>
              </a:lnSpc>
            </a:pPr>
            <a:endParaRPr lang="en-US" sz="1400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en-US" sz="1400" dirty="0">
                <a:latin typeface="Georgia" panose="02040502050405020303" pitchFamily="18" charset="0"/>
                <a:cs typeface="Times New Roman" panose="02020603050405020304" pitchFamily="18" charset="0"/>
              </a:rPr>
              <a:t>Sodium exchange at clay sites during experiments far exceeds what model data provides thus the variation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100" dirty="0">
              <a:latin typeface="Georgia" panose="02040502050405020303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Georgia" panose="02040502050405020303" pitchFamily="18" charset="0"/>
            </a:endParaRPr>
          </a:p>
        </p:txBody>
      </p:sp>
      <p:pic>
        <p:nvPicPr>
          <p:cNvPr id="7" name="Picture 6" descr="Graphical user interface&#10;&#10;Description automatically generated with low confidence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326" t="1223" r="1122" b="67680"/>
          <a:stretch/>
        </p:blipFill>
        <p:spPr bwMode="auto">
          <a:xfrm>
            <a:off x="338203" y="1183709"/>
            <a:ext cx="4033381" cy="243716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Picture 10" descr="Graphical user interface&#10;&#10;Description automatically generated with low confidence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81" t="32670" b="36932"/>
          <a:stretch/>
        </p:blipFill>
        <p:spPr bwMode="auto">
          <a:xfrm>
            <a:off x="4653418" y="1091509"/>
            <a:ext cx="4584526" cy="26071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Picture 12" descr="Graphical user interface&#10;&#10;Description automatically generated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63" t="64257" r="1602" b="1685"/>
          <a:stretch/>
        </p:blipFill>
        <p:spPr bwMode="auto">
          <a:xfrm>
            <a:off x="4776753" y="3919749"/>
            <a:ext cx="4337855" cy="293825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5969" y="3444654"/>
            <a:ext cx="325677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039660" y="3368603"/>
            <a:ext cx="325677" cy="40083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75364" y="1035143"/>
            <a:ext cx="325677" cy="40083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625236" y="3748837"/>
            <a:ext cx="325677" cy="40083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728577" y="983292"/>
            <a:ext cx="325677" cy="40083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87667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6656" y="127129"/>
            <a:ext cx="5036507" cy="536749"/>
          </a:xfrm>
        </p:spPr>
        <p:txBody>
          <a:bodyPr>
            <a:normAutofit/>
          </a:bodyPr>
          <a:lstStyle/>
          <a:p>
            <a:pPr algn="ctr"/>
            <a:r>
              <a:rPr lang="en-US" sz="2400" b="1" dirty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RESULTS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60D5-C8F1-4153-B235-003BFAD3B575}" type="slidenum">
              <a:rPr lang="en-US" smtClean="0"/>
              <a:t>14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791188" y="663878"/>
            <a:ext cx="4400812" cy="59980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>
                <a:latin typeface="Georgia" panose="02040502050405020303" pitchFamily="18" charset="0"/>
                <a:cs typeface="Times New Roman" panose="02020603050405020304" pitchFamily="18" charset="0"/>
              </a:rPr>
              <a:t>Three informal Divisions based on XRF results:</a:t>
            </a:r>
          </a:p>
          <a:p>
            <a:pPr algn="just"/>
            <a:endParaRPr lang="en-US" sz="2000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>
                <a:latin typeface="Georgia" panose="02040502050405020303" pitchFamily="18" charset="0"/>
                <a:cs typeface="Times New Roman" panose="02020603050405020304" pitchFamily="18" charset="0"/>
              </a:rPr>
              <a:t>Upper Caney shows decreased Si concentration through heavily </a:t>
            </a:r>
            <a:r>
              <a:rPr lang="en-US" sz="2000" dirty="0" err="1">
                <a:latin typeface="Georgia" panose="02040502050405020303" pitchFamily="18" charset="0"/>
                <a:cs typeface="Times New Roman" panose="02020603050405020304" pitchFamily="18" charset="0"/>
              </a:rPr>
              <a:t>bioturbated</a:t>
            </a:r>
            <a:r>
              <a:rPr lang="en-US" sz="2000" dirty="0">
                <a:latin typeface="Georgia" panose="02040502050405020303" pitchFamily="18" charset="0"/>
                <a:cs typeface="Times New Roman" panose="02020603050405020304" pitchFamily="18" charset="0"/>
              </a:rPr>
              <a:t> intervals and Al and Fe rich intervals (Clay and Carbonate Rich Zone)</a:t>
            </a:r>
          </a:p>
          <a:p>
            <a:pPr algn="just"/>
            <a:endParaRPr lang="en-US" sz="2000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>
                <a:latin typeface="Georgia" panose="02040502050405020303" pitchFamily="18" charset="0"/>
                <a:cs typeface="Times New Roman" panose="02020603050405020304" pitchFamily="18" charset="0"/>
              </a:rPr>
              <a:t>For the middle Caney, Al and Si concentrations remain consistent whilst </a:t>
            </a:r>
            <a:r>
              <a:rPr lang="en-US" sz="2000" dirty="0" err="1">
                <a:latin typeface="Georgia" panose="02040502050405020303" pitchFamily="18" charset="0"/>
                <a:cs typeface="Times New Roman" panose="02020603050405020304" pitchFamily="18" charset="0"/>
              </a:rPr>
              <a:t>Ca</a:t>
            </a:r>
            <a:r>
              <a:rPr lang="en-US" sz="2000" dirty="0">
                <a:latin typeface="Georgia" panose="02040502050405020303" pitchFamily="18" charset="0"/>
                <a:cs typeface="Times New Roman" panose="02020603050405020304" pitchFamily="18" charset="0"/>
              </a:rPr>
              <a:t> is low (Quartz-rich shale zone)</a:t>
            </a:r>
          </a:p>
          <a:p>
            <a:pPr algn="just"/>
            <a:endParaRPr lang="en-US" sz="1000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>
                <a:latin typeface="Georgia" panose="02040502050405020303" pitchFamily="18" charset="0"/>
                <a:cs typeface="Times New Roman" panose="02020603050405020304" pitchFamily="18" charset="0"/>
              </a:rPr>
              <a:t>In the lower Caney, sharp increase in </a:t>
            </a:r>
            <a:r>
              <a:rPr lang="en-US" sz="2000" dirty="0" err="1">
                <a:latin typeface="Georgia" panose="02040502050405020303" pitchFamily="18" charset="0"/>
                <a:cs typeface="Times New Roman" panose="02020603050405020304" pitchFamily="18" charset="0"/>
              </a:rPr>
              <a:t>Ca</a:t>
            </a:r>
            <a:r>
              <a:rPr lang="en-US" sz="2000" dirty="0">
                <a:latin typeface="Georgia" panose="02040502050405020303" pitchFamily="18" charset="0"/>
                <a:cs typeface="Times New Roman" panose="02020603050405020304" pitchFamily="18" charset="0"/>
              </a:rPr>
              <a:t> is observed whilst Al and Si constant (Carbonate zone followed by High Quartz Shale)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 descr="Diagram&#10;&#10;Description automatically generated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838" y="663878"/>
            <a:ext cx="7452613" cy="551308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665621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07080" y="179105"/>
            <a:ext cx="6551112" cy="536749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400" b="1" dirty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CONCLUSIONS AND RECOMMENDATIONS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15854"/>
            <a:ext cx="5925854" cy="5797733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just">
              <a:lnSpc>
                <a:spcPct val="100000"/>
              </a:lnSpc>
              <a:buNone/>
            </a:pPr>
            <a:r>
              <a:rPr lang="en-US" sz="2000" u="sng" dirty="0">
                <a:solidFill>
                  <a:srgbClr val="00206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Conclusions:</a:t>
            </a:r>
            <a:endParaRPr lang="en-US" sz="1400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</a:pPr>
            <a:r>
              <a:rPr lang="en-US" sz="2000" dirty="0">
                <a:latin typeface="Georgia" panose="02040502050405020303" pitchFamily="18" charset="0"/>
                <a:cs typeface="Times New Roman" panose="02020603050405020304" pitchFamily="18" charset="0"/>
              </a:rPr>
              <a:t>Carbonates and Clays are more susceptible to geochemical reactions whilst Quartz is relatively unaffected by reactions</a:t>
            </a:r>
          </a:p>
          <a:p>
            <a:pPr algn="just">
              <a:lnSpc>
                <a:spcPct val="100000"/>
              </a:lnSpc>
            </a:pPr>
            <a:r>
              <a:rPr lang="en-US" sz="2000" dirty="0">
                <a:latin typeface="Georgia" panose="02040502050405020303" pitchFamily="18" charset="0"/>
                <a:cs typeface="Times New Roman" panose="02020603050405020304" pitchFamily="18" charset="0"/>
              </a:rPr>
              <a:t>High Si concentration in effluent are from Si adsorbed on clay surfaces and from less stable silica polymorphs </a:t>
            </a:r>
          </a:p>
          <a:p>
            <a:pPr algn="just">
              <a:lnSpc>
                <a:spcPct val="100000"/>
              </a:lnSpc>
            </a:pPr>
            <a:r>
              <a:rPr lang="en-US" sz="2000" dirty="0">
                <a:latin typeface="Georgia" panose="02040502050405020303" pitchFamily="18" charset="0"/>
                <a:cs typeface="Times New Roman" panose="02020603050405020304" pitchFamily="18" charset="0"/>
              </a:rPr>
              <a:t>Increasing clay composition of samples adversely impact the dissolution of quartz and carbonate minerals</a:t>
            </a:r>
          </a:p>
          <a:p>
            <a:pPr algn="just">
              <a:lnSpc>
                <a:spcPct val="100000"/>
              </a:lnSpc>
            </a:pPr>
            <a:r>
              <a:rPr lang="en-US" sz="2000" dirty="0" err="1">
                <a:latin typeface="Georgia" panose="02040502050405020303" pitchFamily="18" charset="0"/>
                <a:cs typeface="Times New Roman" panose="02020603050405020304" pitchFamily="18" charset="0"/>
              </a:rPr>
              <a:t>KCl</a:t>
            </a:r>
            <a:r>
              <a:rPr lang="en-US" sz="2000" dirty="0">
                <a:latin typeface="Georgia" panose="02040502050405020303" pitchFamily="18" charset="0"/>
                <a:cs typeface="Times New Roman" panose="02020603050405020304" pitchFamily="18" charset="0"/>
              </a:rPr>
              <a:t> and </a:t>
            </a:r>
            <a:r>
              <a:rPr lang="en-US" sz="2000" dirty="0" err="1">
                <a:latin typeface="Georgia" panose="02040502050405020303" pitchFamily="18" charset="0"/>
                <a:cs typeface="Times New Roman" panose="02020603050405020304" pitchFamily="18" charset="0"/>
              </a:rPr>
              <a:t>CCl</a:t>
            </a:r>
            <a:r>
              <a:rPr lang="en-US" sz="2000" dirty="0">
                <a:latin typeface="Georgia" panose="02040502050405020303" pitchFamily="18" charset="0"/>
                <a:cs typeface="Times New Roman" panose="02020603050405020304" pitchFamily="18" charset="0"/>
              </a:rPr>
              <a:t> stabilized clay minerals and promotes dissolution of quartz and carbonates </a:t>
            </a:r>
          </a:p>
          <a:p>
            <a:pPr algn="just">
              <a:lnSpc>
                <a:spcPct val="100000"/>
              </a:lnSpc>
            </a:pPr>
            <a:r>
              <a:rPr lang="en-US" sz="2000" dirty="0" err="1">
                <a:latin typeface="Georgia" panose="02040502050405020303" pitchFamily="18" charset="0"/>
                <a:cs typeface="Times New Roman" panose="02020603050405020304" pitchFamily="18" charset="0"/>
              </a:rPr>
              <a:t>KCl</a:t>
            </a:r>
            <a:r>
              <a:rPr lang="en-US" sz="2000" dirty="0">
                <a:latin typeface="Georgia" panose="02040502050405020303" pitchFamily="18" charset="0"/>
                <a:cs typeface="Times New Roman" panose="02020603050405020304" pitchFamily="18" charset="0"/>
              </a:rPr>
              <a:t> effected greater stabilization of clay minerals thus leaving initially leached elements in solution, therefore higher concentrations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en-US" sz="1800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br>
              <a:rPr lang="en-US" sz="1400" dirty="0">
                <a:latin typeface="Georgia" panose="02040502050405020303" pitchFamily="18" charset="0"/>
              </a:rPr>
            </a:br>
            <a:endParaRPr lang="en-US" sz="1400" dirty="0">
              <a:latin typeface="Georgia" panose="02040502050405020303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60D5-C8F1-4153-B235-003BFAD3B575}" type="slidenum">
              <a:rPr lang="en-US" smtClean="0"/>
              <a:t>15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075124" y="715854"/>
            <a:ext cx="5874706" cy="6103209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dirty="0">
                <a:latin typeface="Georgia" panose="02040502050405020303" pitchFamily="18" charset="0"/>
                <a:cs typeface="Times New Roman" panose="02020603050405020304" pitchFamily="18" charset="0"/>
              </a:rPr>
              <a:t>Greater stabilizing effect of potassium chloride may be explained by the greater ability of potassium </a:t>
            </a:r>
            <a:r>
              <a:rPr lang="en-US" dirty="0" err="1">
                <a:latin typeface="Georgia" panose="02040502050405020303" pitchFamily="18" charset="0"/>
                <a:cs typeface="Times New Roman" panose="02020603050405020304" pitchFamily="18" charset="0"/>
              </a:rPr>
              <a:t>cations</a:t>
            </a:r>
            <a:r>
              <a:rPr lang="en-US" dirty="0">
                <a:latin typeface="Georgia" panose="02040502050405020303" pitchFamily="18" charset="0"/>
                <a:cs typeface="Times New Roman" panose="02020603050405020304" pitchFamily="18" charset="0"/>
              </a:rPr>
              <a:t> to exchange for </a:t>
            </a:r>
            <a:r>
              <a:rPr lang="en-US" dirty="0" err="1">
                <a:latin typeface="Georgia" panose="02040502050405020303" pitchFamily="18" charset="0"/>
                <a:cs typeface="Times New Roman" panose="02020603050405020304" pitchFamily="18" charset="0"/>
              </a:rPr>
              <a:t>cations</a:t>
            </a:r>
            <a:r>
              <a:rPr lang="en-US" dirty="0">
                <a:latin typeface="Georgia" panose="02040502050405020303" pitchFamily="18" charset="0"/>
                <a:cs typeface="Times New Roman" panose="02020603050405020304" pitchFamily="18" charset="0"/>
              </a:rPr>
              <a:t> in clay interlayers and locking of the interlayers from further interaction with surrounding fluids</a:t>
            </a:r>
          </a:p>
          <a:p>
            <a:pPr algn="just">
              <a:lnSpc>
                <a:spcPct val="120000"/>
              </a:lnSpc>
            </a:pPr>
            <a:endParaRPr lang="en-US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en-US" u="sng" dirty="0">
                <a:solidFill>
                  <a:srgbClr val="00206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Recommendations:</a:t>
            </a:r>
            <a:endParaRPr lang="en-US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Georgia" panose="02040502050405020303" pitchFamily="18" charset="0"/>
                <a:cs typeface="Times New Roman" panose="02020603050405020304" pitchFamily="18" charset="0"/>
              </a:rPr>
              <a:t>Working on improving geochemical and physical characterization of the rocks and fluid samples for modelling in our next work</a:t>
            </a:r>
          </a:p>
          <a:p>
            <a:pPr marL="285750" indent="-28575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US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Georgia" panose="02040502050405020303" pitchFamily="18" charset="0"/>
                <a:cs typeface="Times New Roman" panose="02020603050405020304" pitchFamily="18" charset="0"/>
              </a:rPr>
              <a:t>Longer periods for experiments to determine the time limits of </a:t>
            </a:r>
            <a:r>
              <a:rPr lang="en-US" dirty="0" err="1">
                <a:latin typeface="Georgia" panose="02040502050405020303" pitchFamily="18" charset="0"/>
                <a:cs typeface="Times New Roman" panose="02020603050405020304" pitchFamily="18" charset="0"/>
              </a:rPr>
              <a:t>KCl</a:t>
            </a:r>
            <a:r>
              <a:rPr lang="en-US" dirty="0">
                <a:latin typeface="Georgia" panose="02040502050405020303" pitchFamily="18" charset="0"/>
                <a:cs typeface="Times New Roman" panose="02020603050405020304" pitchFamily="18" charset="0"/>
              </a:rPr>
              <a:t> and </a:t>
            </a:r>
            <a:r>
              <a:rPr lang="en-US" dirty="0" err="1">
                <a:latin typeface="Georgia" panose="02040502050405020303" pitchFamily="18" charset="0"/>
                <a:cs typeface="Times New Roman" panose="02020603050405020304" pitchFamily="18" charset="0"/>
              </a:rPr>
              <a:t>CCl</a:t>
            </a:r>
            <a:r>
              <a:rPr lang="en-US" dirty="0">
                <a:latin typeface="Georgia" panose="02040502050405020303" pitchFamily="18" charset="0"/>
                <a:cs typeface="Times New Roman" panose="02020603050405020304" pitchFamily="18" charset="0"/>
              </a:rPr>
              <a:t> effectiveness in preventing adverse clay-fluid reactions especially considering pH values continued increasing throughout the experiment</a:t>
            </a:r>
          </a:p>
          <a:p>
            <a:pPr algn="just">
              <a:lnSpc>
                <a:spcPct val="150000"/>
              </a:lnSpc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17941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19187" y="219814"/>
            <a:ext cx="5036507" cy="536749"/>
          </a:xfrm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ACKNOWLEDGEMENTS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901874"/>
            <a:ext cx="10515600" cy="5674290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rmAutofit lnSpcReduction="10000"/>
          </a:bodyPr>
          <a:lstStyle/>
          <a:p>
            <a:pPr marL="0" indent="0" algn="just">
              <a:lnSpc>
                <a:spcPct val="200000"/>
              </a:lnSpc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authors acknowledge:</a:t>
            </a:r>
          </a:p>
          <a:p>
            <a:pPr algn="just">
              <a:lnSpc>
                <a:spcPct val="12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DOE Award DE-FE0031776 from the Office of Fossil Energy’s, Oil and Natural Gas Program, U.S. Department of Energy</a:t>
            </a:r>
          </a:p>
          <a:p>
            <a:pPr algn="just">
              <a:lnSpc>
                <a:spcPct val="20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Joseph 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Renk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Technical Project Officer, National Energy Technology Laboratory</a:t>
            </a:r>
          </a:p>
          <a:p>
            <a:pPr algn="just">
              <a:lnSpc>
                <a:spcPct val="20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Lisa Whitworth and Brent Johnson of Oklahoma State University Microscopy Laboratory </a:t>
            </a:r>
          </a:p>
          <a:p>
            <a:pPr algn="just">
              <a:lnSpc>
                <a:spcPct val="200000"/>
              </a:lnSpc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Brian Killian and Barry Dean of Continental Resources for providing Caney well production histories. 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authors are grateful to Barrier Material and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Geomimicry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laboratory and Research Group; Dr.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Xiong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Fengyang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Cody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Massion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Allan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Katende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Havila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Jupudi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 their support</a:t>
            </a:r>
          </a:p>
          <a:p>
            <a:pPr>
              <a:lnSpc>
                <a:spcPct val="200000"/>
              </a:lnSpc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60D5-C8F1-4153-B235-003BFAD3B57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3473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81608" y="219814"/>
            <a:ext cx="5036507" cy="536749"/>
          </a:xfrm>
        </p:spPr>
        <p:txBody>
          <a:bodyPr>
            <a:normAutofit/>
          </a:bodyPr>
          <a:lstStyle/>
          <a:p>
            <a:pPr algn="ctr"/>
            <a:r>
              <a:rPr lang="en-US" sz="24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901874"/>
            <a:ext cx="10515600" cy="5674290"/>
          </a:xfrm>
        </p:spPr>
        <p:txBody>
          <a:bodyPr>
            <a:normAutofit/>
          </a:bodyPr>
          <a:lstStyle/>
          <a:p>
            <a:pPr marL="342900" lvl="0" indent="-342900" algn="just">
              <a:lnSpc>
                <a:spcPct val="200000"/>
              </a:lnSpc>
              <a:buFont typeface="+mj-lt"/>
              <a:buAutoNum type="arabicPeriod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Dove, P.M. 1995. Kinetic and thermodynamic controls on silica reactivity in weathering environments, in: White, A.F. and Brantley, S.L. (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eds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Chemical Weathering Rates of Silicate Minerals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pp. 235–290.</a:t>
            </a:r>
          </a:p>
          <a:p>
            <a:pPr marL="342900" lvl="0" indent="-342900" algn="just">
              <a:lnSpc>
                <a:spcPct val="200000"/>
              </a:lnSpc>
              <a:buFont typeface="+mj-lt"/>
              <a:buAutoNum type="arabicPeriod"/>
            </a:pP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Knauss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K.G., and T.J.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Wolery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1988. The dissolution kinetics of quartz as a function of pH and time at 70 C. </a:t>
            </a:r>
            <a:r>
              <a:rPr lang="en-US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Geochim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Cosmochim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Acta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52, 43–53.</a:t>
            </a:r>
          </a:p>
          <a:p>
            <a:pPr marL="342900" lvl="0" indent="-342900" algn="just">
              <a:lnSpc>
                <a:spcPct val="200000"/>
              </a:lnSpc>
              <a:buFont typeface="+mj-lt"/>
              <a:buAutoNum type="arabicPeriod"/>
            </a:pP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Olabode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A.O. 2017.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Diagenesis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Formation Stress in Fracture Conductivity of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Shaly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Rocks; Experimental-Modelling Approach in CO</a:t>
            </a:r>
            <a:r>
              <a:rPr lang="en-US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-Rock Interactions.</a:t>
            </a:r>
          </a:p>
          <a:p>
            <a:pPr marL="342900" lvl="0" indent="-342900" algn="just">
              <a:lnSpc>
                <a:spcPct val="200000"/>
              </a:lnSpc>
              <a:buFont typeface="+mj-lt"/>
              <a:buAutoNum type="arabicPeriod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Tester, J.W., W.G. Worley, B.A. Robinson, C.O. Grigsby, and J.L.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Feerer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1994. Correlating quartz dissolution kinetics in pure water from 25 to 625C. </a:t>
            </a:r>
            <a:r>
              <a:rPr lang="en-US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Geochim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Cosmochim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Acta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58, 2407–2420.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60D5-C8F1-4153-B235-003BFAD3B57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1415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4713" y="770960"/>
            <a:ext cx="10521862" cy="5585390"/>
          </a:xfrm>
        </p:spPr>
        <p:txBody>
          <a:bodyPr>
            <a:normAutofit/>
          </a:bodyPr>
          <a:lstStyle/>
          <a:p>
            <a:pPr algn="ctr"/>
            <a:r>
              <a:rPr lang="en-US" sz="115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THANK YOU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60D5-C8F1-4153-B235-003BFAD3B57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9669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4093" y="275144"/>
            <a:ext cx="5036507" cy="536749"/>
          </a:xfrm>
        </p:spPr>
        <p:txBody>
          <a:bodyPr>
            <a:normAutofit/>
          </a:bodyPr>
          <a:lstStyle/>
          <a:p>
            <a:pPr algn="ctr"/>
            <a:r>
              <a:rPr lang="en-US" sz="2400" b="1" dirty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PRESENTATION 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89972"/>
            <a:ext cx="6226479" cy="5386192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Georgia" panose="02040502050405020303" pitchFamily="18" charset="0"/>
                <a:cs typeface="Times New Roman" panose="02020603050405020304" pitchFamily="18" charset="0"/>
              </a:rPr>
              <a:t> Introduction</a:t>
            </a:r>
          </a:p>
          <a:p>
            <a:pPr>
              <a:lnSpc>
                <a:spcPct val="25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Georgia" panose="02040502050405020303" pitchFamily="18" charset="0"/>
                <a:cs typeface="Times New Roman" panose="02020603050405020304" pitchFamily="18" charset="0"/>
              </a:rPr>
              <a:t> Objectives</a:t>
            </a:r>
          </a:p>
          <a:p>
            <a:pPr>
              <a:lnSpc>
                <a:spcPct val="25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Georgia" panose="02040502050405020303" pitchFamily="18" charset="0"/>
                <a:cs typeface="Times New Roman" panose="02020603050405020304" pitchFamily="18" charset="0"/>
              </a:rPr>
              <a:t> Materials &amp; Methods</a:t>
            </a:r>
          </a:p>
          <a:p>
            <a:pPr>
              <a:lnSpc>
                <a:spcPct val="25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Georgia" panose="02040502050405020303" pitchFamily="18" charset="0"/>
                <a:cs typeface="Times New Roman" panose="02020603050405020304" pitchFamily="18" charset="0"/>
              </a:rPr>
              <a:t> Results</a:t>
            </a:r>
          </a:p>
          <a:p>
            <a:pPr>
              <a:lnSpc>
                <a:spcPct val="25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Georgia" panose="02040502050405020303" pitchFamily="18" charset="0"/>
                <a:cs typeface="Times New Roman" panose="02020603050405020304" pitchFamily="18" charset="0"/>
              </a:rPr>
              <a:t> Conclusions and Recommendations</a:t>
            </a:r>
          </a:p>
        </p:txBody>
      </p:sp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5414" y="1189972"/>
            <a:ext cx="5188385" cy="4737056"/>
          </a:xfrm>
          <a:prstGeom prst="rect">
            <a:avLst/>
          </a:prstGeom>
          <a:noFill/>
        </p:spPr>
      </p:pic>
      <p:sp>
        <p:nvSpPr>
          <p:cNvPr id="7" name="Text Box 28"/>
          <p:cNvSpPr txBox="1"/>
          <p:nvPr/>
        </p:nvSpPr>
        <p:spPr>
          <a:xfrm>
            <a:off x="6030473" y="5951656"/>
            <a:ext cx="5458265" cy="559446"/>
          </a:xfrm>
          <a:prstGeom prst="rect">
            <a:avLst/>
          </a:prstGeom>
          <a:solidFill>
            <a:prstClr val="white"/>
          </a:solidFill>
          <a:ln>
            <a:noFill/>
          </a:ln>
          <a:effectLst/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just">
              <a:spcBef>
                <a:spcPts val="0"/>
              </a:spcBef>
              <a:spcAft>
                <a:spcPts val="1000"/>
              </a:spcAft>
            </a:pPr>
            <a:r>
              <a:rPr lang="en-US" sz="1200" b="1" i="1" dirty="0">
                <a:solidFill>
                  <a:srgbClr val="44546A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Figure 1: Caney core on display at workshop in OKC, February 2020. This was recovered from over 650ft interval of drilled well </a:t>
            </a:r>
          </a:p>
          <a:p>
            <a:pPr marL="0" marR="0">
              <a:spcBef>
                <a:spcPts val="0"/>
              </a:spcBef>
              <a:spcAft>
                <a:spcPts val="1000"/>
              </a:spcAft>
            </a:pPr>
            <a:r>
              <a:rPr lang="en-US" sz="1200" i="1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900" i="1" dirty="0">
              <a:solidFill>
                <a:srgbClr val="44546A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60D5-C8F1-4153-B235-003BFAD3B57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53720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6973" y="227275"/>
            <a:ext cx="5036507" cy="536749"/>
          </a:xfrm>
        </p:spPr>
        <p:txBody>
          <a:bodyPr>
            <a:normAutofit/>
          </a:bodyPr>
          <a:lstStyle/>
          <a:p>
            <a:pPr algn="ctr"/>
            <a:r>
              <a:rPr lang="en-US" sz="2400" b="1" dirty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INTRODUCTION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25468" y="764024"/>
            <a:ext cx="117619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>
                <a:latin typeface="Georgia" panose="02040502050405020303" pitchFamily="18" charset="0"/>
                <a:cs typeface="Times New Roman" panose="02020603050405020304" pitchFamily="18" charset="0"/>
              </a:rPr>
              <a:t>The Caney shale is a promising unconventional reservoir located in South-Central Oklahoma Oil Province (SCOOP)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2000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60D5-C8F1-4153-B235-003BFAD3B575}" type="slidenum">
              <a:rPr lang="en-US" smtClean="0"/>
              <a:t>3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C15F417-5B30-425D-974C-2873F18363D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6248" y="1472561"/>
            <a:ext cx="7616166" cy="412145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5468" y="1950191"/>
            <a:ext cx="3607496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>
                <a:latin typeface="Georgia" panose="02040502050405020303" pitchFamily="18" charset="0"/>
                <a:cs typeface="Times New Roman" panose="02020603050405020304" pitchFamily="18" charset="0"/>
              </a:rPr>
              <a:t>It overlies the Woodford Shale, which is more brittle and has been the target of drilling over the years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2000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>
                <a:latin typeface="Georgia" panose="02040502050405020303" pitchFamily="18" charset="0"/>
                <a:cs typeface="Times New Roman" panose="02020603050405020304" pitchFamily="18" charset="0"/>
              </a:rPr>
              <a:t>Although the Caney shale contains recoverable amounts of hydrocarbons, it has historically been considered a seal or source rock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2000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endParaRPr lang="en-US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225469" y="5656224"/>
            <a:ext cx="117619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Georgia" panose="02040502050405020303" pitchFamily="18" charset="0"/>
                <a:cs typeface="Times New Roman" panose="02020603050405020304" pitchFamily="18" charset="0"/>
              </a:rPr>
              <a:t>Relatively less work has been done to fully characterize the geochemical responses of the formation to HFFs for this area</a:t>
            </a:r>
            <a:endParaRPr lang="en-US" sz="2000" dirty="0">
              <a:latin typeface="Georgia" panose="02040502050405020303" pitchFamily="18" charset="0"/>
            </a:endParaRP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3856909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79874" y="175451"/>
            <a:ext cx="5036507" cy="536749"/>
          </a:xfrm>
        </p:spPr>
        <p:txBody>
          <a:bodyPr>
            <a:normAutofit/>
          </a:bodyPr>
          <a:lstStyle/>
          <a:p>
            <a:pPr algn="ctr"/>
            <a:r>
              <a:rPr lang="en-US" sz="2400" b="1" dirty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52401" y="612622"/>
            <a:ext cx="9946492" cy="1868162"/>
          </a:xfrm>
        </p:spPr>
        <p:txBody>
          <a:bodyPr numCol="1">
            <a:normAutofit fontScale="92500" lnSpcReduction="20000"/>
          </a:bodyPr>
          <a:lstStyle/>
          <a:p>
            <a:pPr marL="0" indent="0" algn="just">
              <a:buClr>
                <a:schemeClr val="accent1"/>
              </a:buClr>
              <a:buNone/>
            </a:pPr>
            <a:r>
              <a:rPr lang="en-US" sz="2200" dirty="0">
                <a:solidFill>
                  <a:srgbClr val="00206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Investigate Rock-HFF interactions relative to: </a:t>
            </a:r>
          </a:p>
          <a:p>
            <a:pPr algn="just">
              <a:lnSpc>
                <a:spcPct val="150000"/>
              </a:lnSpc>
              <a:buClr>
                <a:schemeClr val="accent1"/>
              </a:buClr>
            </a:pPr>
            <a:r>
              <a:rPr lang="en-US" sz="1900" dirty="0">
                <a:latin typeface="Georgia" panose="02040502050405020303" pitchFamily="18" charset="0"/>
                <a:cs typeface="Times New Roman" panose="02020603050405020304" pitchFamily="18" charset="0"/>
              </a:rPr>
              <a:t>Dissolution and precipitation of minerals</a:t>
            </a:r>
          </a:p>
          <a:p>
            <a:pPr algn="just">
              <a:lnSpc>
                <a:spcPct val="150000"/>
              </a:lnSpc>
              <a:buClr>
                <a:schemeClr val="accent1"/>
              </a:buClr>
            </a:pPr>
            <a:r>
              <a:rPr lang="en-US" sz="1900" dirty="0">
                <a:latin typeface="Georgia" panose="02040502050405020303" pitchFamily="18" charset="0"/>
                <a:cs typeface="Times New Roman" panose="02020603050405020304" pitchFamily="18" charset="0"/>
              </a:rPr>
              <a:t>Clay swelling and Migration of fines</a:t>
            </a:r>
          </a:p>
          <a:p>
            <a:pPr algn="just">
              <a:lnSpc>
                <a:spcPct val="150000"/>
              </a:lnSpc>
              <a:buClr>
                <a:schemeClr val="accent1"/>
              </a:buClr>
            </a:pPr>
            <a:r>
              <a:rPr lang="en-US" sz="1900" dirty="0" err="1">
                <a:latin typeface="Georgia" panose="02040502050405020303" pitchFamily="18" charset="0"/>
                <a:cs typeface="Times New Roman" panose="02020603050405020304" pitchFamily="18" charset="0"/>
              </a:rPr>
              <a:t>Petrophysical</a:t>
            </a:r>
            <a:r>
              <a:rPr lang="en-US" sz="1900" dirty="0">
                <a:latin typeface="Georgia" panose="02040502050405020303" pitchFamily="18" charset="0"/>
                <a:cs typeface="Times New Roman" panose="02020603050405020304" pitchFamily="18" charset="0"/>
              </a:rPr>
              <a:t> Impact of Rock-Fluid Interaction</a:t>
            </a:r>
            <a:r>
              <a:rPr lang="en-US" sz="2200" dirty="0"/>
              <a:t>s</a:t>
            </a:r>
            <a:endParaRPr lang="en-US" sz="1900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algn="just">
              <a:buClr>
                <a:schemeClr val="accent1"/>
              </a:buClr>
            </a:pPr>
            <a:endParaRPr lang="en-US" sz="1800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60D5-C8F1-4153-B235-003BFAD3B575}" type="slidenum">
              <a:rPr lang="en-US" smtClean="0"/>
              <a:t>4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1430" y="2381206"/>
            <a:ext cx="7716034" cy="4340269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4609578" y="5085567"/>
            <a:ext cx="2354893" cy="73903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966585" y="5154460"/>
            <a:ext cx="2079321" cy="60125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7083468" y="5141934"/>
            <a:ext cx="2060531" cy="61377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4810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7241088" cy="1325563"/>
          </a:xfrm>
        </p:spPr>
        <p:txBody>
          <a:bodyPr/>
          <a:lstStyle/>
          <a:p>
            <a:pPr lvl="0"/>
            <a:br>
              <a:rPr lang="en-US" b="1" dirty="0">
                <a:latin typeface="Georgia" panose="02040502050405020303" pitchFamily="18" charset="0"/>
              </a:rPr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60D5-C8F1-4153-B235-003BFAD3B575}" type="slidenum">
              <a:rPr lang="en-US" smtClean="0"/>
              <a:t>5</a:t>
            </a:fld>
            <a:endParaRPr lang="en-US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63543697"/>
              </p:ext>
            </p:extLst>
          </p:nvPr>
        </p:nvGraphicFramePr>
        <p:xfrm>
          <a:off x="1503122" y="1782556"/>
          <a:ext cx="10496812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655517" y="3135062"/>
            <a:ext cx="1878905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2060"/>
                </a:solidFill>
                <a:latin typeface="Georgia" panose="02040502050405020303" pitchFamily="18" charset="0"/>
              </a:rPr>
              <a:t>Aid Long-term Prediction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693096" y="4761357"/>
            <a:ext cx="1841326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2060"/>
                </a:solidFill>
                <a:latin typeface="Georgia" panose="02040502050405020303" pitchFamily="18" charset="0"/>
              </a:rPr>
              <a:t>Up-scaling from pore to Core</a:t>
            </a:r>
          </a:p>
        </p:txBody>
      </p:sp>
      <p:sp>
        <p:nvSpPr>
          <p:cNvPr id="12" name="Bent Arrow 11"/>
          <p:cNvSpPr/>
          <p:nvPr/>
        </p:nvSpPr>
        <p:spPr>
          <a:xfrm>
            <a:off x="2267211" y="3382027"/>
            <a:ext cx="425885" cy="576198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Bent Arrow 12"/>
          <p:cNvSpPr/>
          <p:nvPr/>
        </p:nvSpPr>
        <p:spPr>
          <a:xfrm flipV="1">
            <a:off x="2267211" y="2868459"/>
            <a:ext cx="425885" cy="535231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Bent Arrow 13"/>
          <p:cNvSpPr/>
          <p:nvPr/>
        </p:nvSpPr>
        <p:spPr>
          <a:xfrm>
            <a:off x="2279737" y="5076956"/>
            <a:ext cx="425885" cy="454899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Bent Arrow 14"/>
          <p:cNvSpPr/>
          <p:nvPr/>
        </p:nvSpPr>
        <p:spPr>
          <a:xfrm flipV="1">
            <a:off x="2279737" y="4584525"/>
            <a:ext cx="425885" cy="476517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444659" y="1039773"/>
            <a:ext cx="50479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B0F0"/>
                </a:solidFill>
                <a:latin typeface="Georgia" panose="02040502050405020303" pitchFamily="18" charset="0"/>
              </a:rPr>
              <a:t>Experimental and Simulation Design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444658" y="365125"/>
            <a:ext cx="50479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MATERIALS AND METHODS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038807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3992" y="110683"/>
            <a:ext cx="5637756" cy="536749"/>
          </a:xfrm>
        </p:spPr>
        <p:txBody>
          <a:bodyPr>
            <a:normAutofit/>
          </a:bodyPr>
          <a:lstStyle/>
          <a:p>
            <a:pPr algn="ctr"/>
            <a:r>
              <a:rPr lang="en-US" sz="24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MATERIALS AND METHODS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661748" y="1457566"/>
            <a:ext cx="3530252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b="1" dirty="0">
                <a:solidFill>
                  <a:srgbClr val="0070C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Fluids Used: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Georgia" panose="02040502050405020303" pitchFamily="18" charset="0"/>
                <a:cs typeface="Times New Roman" panose="02020603050405020304" pitchFamily="18" charset="0"/>
              </a:rPr>
              <a:t>Deionized Water (Base, pH~7)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Georgia" panose="02040502050405020303" pitchFamily="18" charset="0"/>
                <a:cs typeface="Times New Roman" panose="02020603050405020304" pitchFamily="18" charset="0"/>
              </a:rPr>
              <a:t>2% Potassium Chloride Solution (pH~4) 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Georgia" panose="02040502050405020303" pitchFamily="18" charset="0"/>
                <a:cs typeface="Times New Roman" panose="02020603050405020304" pitchFamily="18" charset="0"/>
              </a:rPr>
              <a:t>0.5% Choline Chloride Solution (pH~4)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60D5-C8F1-4153-B235-003BFAD3B575}" type="slidenum">
              <a:rPr lang="en-US" smtClean="0"/>
              <a:t>6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61058" y="54015"/>
            <a:ext cx="8865814" cy="680398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412996" y="875243"/>
            <a:ext cx="51882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70C0"/>
                </a:solidFill>
                <a:latin typeface="Georgia" panose="02040502050405020303" pitchFamily="18" charset="0"/>
              </a:rPr>
              <a:t>Mineralogical Compositions of Rock Samples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661748" y="4289110"/>
            <a:ext cx="3087666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70C0"/>
                </a:solidFill>
                <a:latin typeface="Georgia" panose="02040502050405020303" pitchFamily="18" charset="0"/>
              </a:rPr>
              <a:t>Rock Samples Designation: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Georgia" panose="02040502050405020303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Georgia" panose="02040502050405020303" pitchFamily="18" charset="0"/>
              </a:rPr>
              <a:t>HQ – High Quartz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Georgia" panose="02040502050405020303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Georgia" panose="02040502050405020303" pitchFamily="18" charset="0"/>
              </a:rPr>
              <a:t>MQ – Medium Quartz, Carbonate and Clay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Georgia" panose="02040502050405020303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Georgia" panose="02040502050405020303" pitchFamily="18" charset="0"/>
              </a:rPr>
              <a:t>HC – High Clay </a:t>
            </a:r>
          </a:p>
        </p:txBody>
      </p:sp>
    </p:spTree>
    <p:extLst>
      <p:ext uri="{BB962C8B-B14F-4D97-AF65-F5344CB8AC3E}">
        <p14:creationId xmlns:p14="http://schemas.microsoft.com/office/powerpoint/2010/main" val="28493878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06038" y="87680"/>
            <a:ext cx="5480369" cy="701459"/>
          </a:xfrm>
        </p:spPr>
        <p:txBody>
          <a:bodyPr>
            <a:normAutofit/>
          </a:bodyPr>
          <a:lstStyle/>
          <a:p>
            <a:pPr algn="ctr"/>
            <a:r>
              <a:rPr lang="en-US" sz="2400" b="1" dirty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MATERIALS AND METHODS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2941" y="663879"/>
            <a:ext cx="5699343" cy="6001643"/>
          </a:xfrm>
          <a:ln>
            <a:solidFill>
              <a:srgbClr val="00B0F0"/>
            </a:solidFill>
          </a:ln>
        </p:spPr>
        <p:txBody>
          <a:bodyPr>
            <a:normAutofit lnSpcReduction="10000"/>
          </a:bodyPr>
          <a:lstStyle/>
          <a:p>
            <a:pPr marL="0" indent="0" algn="just">
              <a:lnSpc>
                <a:spcPct val="100000"/>
              </a:lnSpc>
              <a:buNone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Static Batch Experiments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en-US" sz="800" dirty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lvl="1" algn="just">
              <a:lnSpc>
                <a:spcPct val="100000"/>
              </a:lnSpc>
            </a:pPr>
            <a:r>
              <a:rPr lang="en-US" dirty="0">
                <a:latin typeface="Georgia" panose="02040502050405020303" pitchFamily="18" charset="0"/>
                <a:cs typeface="Times New Roman" panose="02020603050405020304" pitchFamily="18" charset="0"/>
              </a:rPr>
              <a:t>Static batch experiments at temperature of 95°C and atmospheric pressure</a:t>
            </a:r>
          </a:p>
          <a:p>
            <a:pPr marL="457200" lvl="1" indent="0" algn="just">
              <a:lnSpc>
                <a:spcPct val="100000"/>
              </a:lnSpc>
              <a:buNone/>
            </a:pPr>
            <a:endParaRPr lang="en-US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lvl="1" algn="just">
              <a:lnSpc>
                <a:spcPct val="100000"/>
              </a:lnSpc>
            </a:pPr>
            <a:r>
              <a:rPr lang="en-US" dirty="0">
                <a:latin typeface="Georgia" panose="02040502050405020303" pitchFamily="18" charset="0"/>
                <a:cs typeface="Times New Roman" panose="02020603050405020304" pitchFamily="18" charset="0"/>
              </a:rPr>
              <a:t>Designed to mimic shut-in period</a:t>
            </a:r>
          </a:p>
          <a:p>
            <a:pPr marL="457200" lvl="1" indent="0" algn="just">
              <a:lnSpc>
                <a:spcPct val="100000"/>
              </a:lnSpc>
              <a:buNone/>
            </a:pPr>
            <a:endParaRPr lang="en-US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lvl="1" algn="just">
              <a:lnSpc>
                <a:spcPct val="100000"/>
              </a:lnSpc>
            </a:pPr>
            <a:r>
              <a:rPr lang="en-US" dirty="0">
                <a:latin typeface="Georgia" panose="02040502050405020303" pitchFamily="18" charset="0"/>
                <a:cs typeface="Times New Roman" panose="02020603050405020304" pitchFamily="18" charset="0"/>
              </a:rPr>
              <a:t>Initial fluid to rock powder ratio of 200mL/g (140mL: 0.7g)</a:t>
            </a:r>
          </a:p>
          <a:p>
            <a:pPr lvl="1" algn="just">
              <a:lnSpc>
                <a:spcPct val="100000"/>
              </a:lnSpc>
            </a:pPr>
            <a:endParaRPr lang="en-US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lvl="1" algn="just">
              <a:lnSpc>
                <a:spcPct val="100000"/>
              </a:lnSpc>
            </a:pPr>
            <a:r>
              <a:rPr lang="en-US" dirty="0">
                <a:latin typeface="Georgia" panose="02040502050405020303" pitchFamily="18" charset="0"/>
                <a:cs typeface="Times New Roman" panose="02020603050405020304" pitchFamily="18" charset="0"/>
              </a:rPr>
              <a:t>Sampling undertaken on days 1, 3, 7, 14 and 28 (~10ml each sampling)</a:t>
            </a:r>
          </a:p>
          <a:p>
            <a:pPr lvl="1" algn="just">
              <a:lnSpc>
                <a:spcPct val="100000"/>
              </a:lnSpc>
            </a:pPr>
            <a:endParaRPr lang="en-US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lvl="1" algn="just">
              <a:lnSpc>
                <a:spcPct val="100000"/>
              </a:lnSpc>
            </a:pPr>
            <a:r>
              <a:rPr lang="en-US" dirty="0">
                <a:latin typeface="Georgia" panose="02040502050405020303" pitchFamily="18" charset="0"/>
                <a:cs typeface="Times New Roman" panose="02020603050405020304" pitchFamily="18" charset="0"/>
              </a:rPr>
              <a:t>Sampling period approximately 10 minutes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60D5-C8F1-4153-B235-003BFAD3B575}" type="slidenum">
              <a:rPr lang="en-US" smtClean="0"/>
              <a:t>7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025020" y="663879"/>
            <a:ext cx="5899758" cy="5816977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just">
              <a:spcBef>
                <a:spcPts val="1000"/>
              </a:spcBef>
            </a:pPr>
            <a:r>
              <a:rPr lang="en-US" sz="2800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Modelling </a:t>
            </a:r>
          </a:p>
          <a:p>
            <a:pPr algn="just">
              <a:lnSpc>
                <a:spcPct val="150000"/>
              </a:lnSpc>
            </a:pPr>
            <a:endParaRPr lang="en-US" sz="800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marL="800100" lvl="1" indent="-3429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Georgia" panose="02040502050405020303" pitchFamily="18" charset="0"/>
                <a:cs typeface="Times New Roman" panose="02020603050405020304" pitchFamily="18" charset="0"/>
              </a:rPr>
              <a:t>Simple geochemical model of the batch reactor experiment was constructed and modelled using TOUGHREACT, a numerical simulation program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endParaRPr lang="en-US" sz="2400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marL="800100" lvl="1" indent="-3429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Georgia" panose="02040502050405020303" pitchFamily="18" charset="0"/>
                <a:cs typeface="Times New Roman" panose="02020603050405020304" pitchFamily="18" charset="0"/>
              </a:rPr>
              <a:t>Assumptions in model included: </a:t>
            </a:r>
          </a:p>
          <a:p>
            <a:pPr marL="800100" lvl="1" indent="-3429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2400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marL="1257300" lvl="2" indent="-342900" algn="just">
              <a:buFont typeface="Arial" panose="020B0604020202020204" pitchFamily="34" charset="0"/>
              <a:buChar char="•"/>
            </a:pPr>
            <a:r>
              <a:rPr lang="en-US" sz="2000" dirty="0">
                <a:latin typeface="Georgia" panose="02040502050405020303" pitchFamily="18" charset="0"/>
                <a:cs typeface="Times New Roman" panose="02020603050405020304" pitchFamily="18" charset="0"/>
              </a:rPr>
              <a:t>No fluid flow or chemical transport </a:t>
            </a:r>
          </a:p>
          <a:p>
            <a:pPr marL="1257300" lvl="2" indent="-342900" algn="just">
              <a:buFont typeface="Arial" panose="020B0604020202020204" pitchFamily="34" charset="0"/>
              <a:buChar char="•"/>
            </a:pPr>
            <a:endParaRPr lang="en-US" sz="2000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marL="1257300" lvl="2" indent="-342900" algn="just">
              <a:buFont typeface="Arial" panose="020B0604020202020204" pitchFamily="34" charset="0"/>
              <a:buChar char="•"/>
            </a:pPr>
            <a:r>
              <a:rPr lang="en-US" sz="2000" dirty="0">
                <a:latin typeface="Georgia" panose="02040502050405020303" pitchFamily="18" charset="0"/>
                <a:cs typeface="Times New Roman" panose="02020603050405020304" pitchFamily="18" charset="0"/>
              </a:rPr>
              <a:t>Constant temperature and chemical reactions occur with kinetic rates</a:t>
            </a:r>
          </a:p>
          <a:p>
            <a:pPr marL="800100" lvl="1" indent="-3429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2000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marL="1257300" lvl="2" indent="-342900" algn="just">
              <a:buFont typeface="Arial" panose="020B0604020202020204" pitchFamily="34" charset="0"/>
              <a:buChar char="•"/>
            </a:pPr>
            <a:r>
              <a:rPr lang="en-US" sz="2000" dirty="0">
                <a:latin typeface="Georgia" panose="02040502050405020303" pitchFamily="18" charset="0"/>
                <a:cs typeface="Times New Roman" panose="02020603050405020304" pitchFamily="18" charset="0"/>
              </a:rPr>
              <a:t>Fluid/Rock Powder ratios changed over time due to sampling</a:t>
            </a:r>
          </a:p>
        </p:txBody>
      </p:sp>
    </p:spTree>
    <p:extLst>
      <p:ext uri="{BB962C8B-B14F-4D97-AF65-F5344CB8AC3E}">
        <p14:creationId xmlns:p14="http://schemas.microsoft.com/office/powerpoint/2010/main" val="24309449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68460" y="122505"/>
            <a:ext cx="6425852" cy="701459"/>
          </a:xfrm>
        </p:spPr>
        <p:txBody>
          <a:bodyPr>
            <a:noAutofit/>
          </a:bodyPr>
          <a:lstStyle/>
          <a:p>
            <a:pPr algn="ctr"/>
            <a:r>
              <a:rPr lang="en-US" sz="2400" b="1" dirty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MATERIALS AND METHODS</a:t>
            </a:r>
            <a:endParaRPr lang="en-US" sz="2400" dirty="0">
              <a:solidFill>
                <a:schemeClr val="accent4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1041" y="866167"/>
            <a:ext cx="11273425" cy="5991833"/>
          </a:xfrm>
        </p:spPr>
        <p:txBody>
          <a:bodyPr>
            <a:normAutofit fontScale="92500" lnSpcReduction="10000"/>
          </a:bodyPr>
          <a:lstStyle/>
          <a:p>
            <a:pPr marL="0" lvl="1" indent="0" algn="just">
              <a:lnSpc>
                <a:spcPct val="150000"/>
              </a:lnSpc>
              <a:spcBef>
                <a:spcPts val="1000"/>
              </a:spcBef>
              <a:buNone/>
            </a:pPr>
            <a:r>
              <a:rPr lang="en-US" dirty="0">
                <a:solidFill>
                  <a:srgbClr val="0070C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X-Ray Diffraction (XRD)  </a:t>
            </a:r>
          </a:p>
          <a:p>
            <a:pPr marL="800100" lvl="2" indent="-342900" algn="just">
              <a:lnSpc>
                <a:spcPct val="150000"/>
              </a:lnSpc>
              <a:spcBef>
                <a:spcPts val="1000"/>
              </a:spcBef>
            </a:pPr>
            <a:r>
              <a:rPr lang="en-US" dirty="0">
                <a:latin typeface="Georgia" panose="02040502050405020303" pitchFamily="18" charset="0"/>
                <a:cs typeface="Times New Roman" panose="02020603050405020304" pitchFamily="18" charset="0"/>
              </a:rPr>
              <a:t>Mineralogical compositions of samples </a:t>
            </a:r>
          </a:p>
          <a:p>
            <a:pPr marL="0" lvl="1" indent="0" algn="just">
              <a:lnSpc>
                <a:spcPct val="150000"/>
              </a:lnSpc>
              <a:spcBef>
                <a:spcPts val="1000"/>
              </a:spcBef>
              <a:buNone/>
            </a:pPr>
            <a:r>
              <a:rPr lang="en-US" dirty="0">
                <a:solidFill>
                  <a:srgbClr val="0070C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Scanning Electron Microscopy (SEM) </a:t>
            </a:r>
            <a:endParaRPr lang="en-US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marL="800100" lvl="2" indent="-342900" algn="just">
              <a:lnSpc>
                <a:spcPct val="150000"/>
              </a:lnSpc>
              <a:spcBef>
                <a:spcPts val="1000"/>
              </a:spcBef>
            </a:pPr>
            <a:r>
              <a:rPr lang="en-US" dirty="0">
                <a:latin typeface="Georgia" panose="02040502050405020303" pitchFamily="18" charset="0"/>
                <a:cs typeface="Times New Roman" panose="02020603050405020304" pitchFamily="18" charset="0"/>
              </a:rPr>
              <a:t>Dissolution and precipitation patterns</a:t>
            </a:r>
          </a:p>
          <a:p>
            <a:pPr marL="0" lvl="1" indent="0" algn="just">
              <a:lnSpc>
                <a:spcPct val="150000"/>
              </a:lnSpc>
              <a:spcBef>
                <a:spcPts val="1000"/>
              </a:spcBef>
              <a:buNone/>
            </a:pPr>
            <a:r>
              <a:rPr lang="en-US" dirty="0">
                <a:solidFill>
                  <a:srgbClr val="0070C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Inductively Coupled Plasma Mass Spectrometry (ICP-MS) </a:t>
            </a:r>
            <a:endParaRPr lang="en-US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marL="800100" lvl="2" indent="-342900" algn="just">
              <a:lnSpc>
                <a:spcPct val="150000"/>
              </a:lnSpc>
              <a:spcBef>
                <a:spcPts val="1000"/>
              </a:spcBef>
            </a:pPr>
            <a:r>
              <a:rPr lang="en-US" dirty="0">
                <a:latin typeface="Georgia" panose="02040502050405020303" pitchFamily="18" charset="0"/>
                <a:cs typeface="Times New Roman" panose="02020603050405020304" pitchFamily="18" charset="0"/>
              </a:rPr>
              <a:t>Elemental analysis of effluent</a:t>
            </a:r>
          </a:p>
          <a:p>
            <a:pPr marL="0" lvl="1" indent="0" algn="just">
              <a:lnSpc>
                <a:spcPct val="150000"/>
              </a:lnSpc>
              <a:spcBef>
                <a:spcPts val="1000"/>
              </a:spcBef>
              <a:buNone/>
            </a:pPr>
            <a:r>
              <a:rPr lang="en-US" sz="2400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Computed Tomography </a:t>
            </a:r>
            <a:endParaRPr lang="en-US" sz="2400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lvl="1" algn="just">
              <a:lnSpc>
                <a:spcPct val="100000"/>
              </a:lnSpc>
            </a:pPr>
            <a:r>
              <a:rPr lang="en-US" sz="2000" dirty="0">
                <a:latin typeface="Georgia" panose="02040502050405020303" pitchFamily="18" charset="0"/>
                <a:cs typeface="Times New Roman" panose="02020603050405020304" pitchFamily="18" charset="0"/>
              </a:rPr>
              <a:t>Voxel resolution for scans was 0.43 x 0.43 mm in the XY plane and 0.5 mm along the core axis </a:t>
            </a:r>
          </a:p>
          <a:p>
            <a:pPr lvl="1" algn="just">
              <a:lnSpc>
                <a:spcPct val="100000"/>
              </a:lnSpc>
            </a:pPr>
            <a:r>
              <a:rPr lang="en-US" sz="2000" dirty="0">
                <a:latin typeface="Georgia" panose="02040502050405020303" pitchFamily="18" charset="0"/>
                <a:cs typeface="Times New Roman" panose="02020603050405020304" pitchFamily="18" charset="0"/>
              </a:rPr>
              <a:t>3D volumes are re-sliced along the XZ axis and used as image log</a:t>
            </a:r>
            <a:endParaRPr lang="en-US" sz="2000" dirty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r>
              <a:rPr lang="en-US" sz="2400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X-ray Fluorescence</a:t>
            </a:r>
            <a:endParaRPr lang="en-US" sz="2400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lvl="1" algn="just">
              <a:lnSpc>
                <a:spcPct val="100000"/>
              </a:lnSpc>
            </a:pPr>
            <a:r>
              <a:rPr lang="en-US" sz="2000" dirty="0">
                <a:latin typeface="Georgia" panose="02040502050405020303" pitchFamily="18" charset="0"/>
                <a:cs typeface="Times New Roman" panose="02020603050405020304" pitchFamily="18" charset="0"/>
              </a:rPr>
              <a:t>To measure relative elemental abundances along core z-axis</a:t>
            </a:r>
          </a:p>
          <a:p>
            <a:pPr lvl="1" algn="just">
              <a:lnSpc>
                <a:spcPct val="100000"/>
              </a:lnSpc>
            </a:pPr>
            <a:r>
              <a:rPr lang="en-US" sz="2000" dirty="0">
                <a:latin typeface="Georgia" panose="02040502050405020303" pitchFamily="18" charset="0"/>
                <a:cs typeface="Times New Roman" panose="02020603050405020304" pitchFamily="18" charset="0"/>
              </a:rPr>
              <a:t>Mining-Plus suite was run at 6 cm resolution for 60 seconds of exposure time per beam through the entire 650 feet of core</a:t>
            </a:r>
          </a:p>
          <a:p>
            <a:pPr marL="0" indent="0">
              <a:lnSpc>
                <a:spcPct val="100000"/>
              </a:lnSpc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60D5-C8F1-4153-B235-003BFAD3B57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1526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4093" y="216877"/>
            <a:ext cx="5036507" cy="536749"/>
          </a:xfrm>
        </p:spPr>
        <p:txBody>
          <a:bodyPr>
            <a:normAutofit/>
          </a:bodyPr>
          <a:lstStyle/>
          <a:p>
            <a:pPr algn="ctr"/>
            <a:r>
              <a:rPr lang="en-US" sz="2400" b="1" dirty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RESULTS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60D5-C8F1-4153-B235-003BFAD3B575}" type="slidenum">
              <a:rPr lang="en-US" smtClean="0"/>
              <a:t>9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394851" y="1141795"/>
            <a:ext cx="8215749" cy="5716205"/>
            <a:chOff x="-2872503" y="-1035333"/>
            <a:chExt cx="5450754" cy="3834391"/>
          </a:xfrm>
        </p:grpSpPr>
        <p:graphicFrame>
          <p:nvGraphicFramePr>
            <p:cNvPr id="9" name="Chart 8"/>
            <p:cNvGraphicFramePr/>
            <p:nvPr>
              <p:extLst>
                <p:ext uri="{D42A27DB-BD31-4B8C-83A1-F6EECF244321}">
                  <p14:modId xmlns:p14="http://schemas.microsoft.com/office/powerpoint/2010/main" val="1744919319"/>
                </p:ext>
              </p:extLst>
            </p:nvPr>
          </p:nvGraphicFramePr>
          <p:xfrm>
            <a:off x="-2872503" y="-1035333"/>
            <a:ext cx="5450754" cy="383439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pSp>
          <p:nvGrpSpPr>
            <p:cNvPr id="10" name="Group 9"/>
            <p:cNvGrpSpPr/>
            <p:nvPr/>
          </p:nvGrpSpPr>
          <p:grpSpPr>
            <a:xfrm>
              <a:off x="-1991731" y="2257425"/>
              <a:ext cx="3094800" cy="405375"/>
              <a:chOff x="-2248906" y="66675"/>
              <a:chExt cx="3094800" cy="335286"/>
            </a:xfrm>
          </p:grpSpPr>
          <p:grpSp>
            <p:nvGrpSpPr>
              <p:cNvPr id="11" name="Group 10"/>
              <p:cNvGrpSpPr/>
              <p:nvPr/>
            </p:nvGrpSpPr>
            <p:grpSpPr>
              <a:xfrm>
                <a:off x="-72696" y="66675"/>
                <a:ext cx="918590" cy="335286"/>
                <a:chOff x="12192" y="-1"/>
                <a:chExt cx="1033505" cy="473569"/>
              </a:xfrm>
            </p:grpSpPr>
            <p:grpSp>
              <p:nvGrpSpPr>
                <p:cNvPr id="13" name="Group 12"/>
                <p:cNvGrpSpPr/>
                <p:nvPr/>
              </p:nvGrpSpPr>
              <p:grpSpPr>
                <a:xfrm>
                  <a:off x="114782" y="-1"/>
                  <a:ext cx="698507" cy="64575"/>
                  <a:chOff x="29057" y="-1"/>
                  <a:chExt cx="698507" cy="64575"/>
                </a:xfrm>
              </p:grpSpPr>
              <p:sp>
                <p:nvSpPr>
                  <p:cNvPr id="17" name="Rectangle 16"/>
                  <p:cNvSpPr/>
                  <p:nvPr/>
                </p:nvSpPr>
                <p:spPr>
                  <a:xfrm>
                    <a:off x="29057" y="0"/>
                    <a:ext cx="85241" cy="54119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8" name="Oval 17"/>
                  <p:cNvSpPr/>
                  <p:nvPr/>
                </p:nvSpPr>
                <p:spPr>
                  <a:xfrm flipH="1">
                    <a:off x="428623" y="0"/>
                    <a:ext cx="45271" cy="54119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" name="Isosceles Triangle 18"/>
                  <p:cNvSpPr/>
                  <p:nvPr/>
                </p:nvSpPr>
                <p:spPr>
                  <a:xfrm flipH="1">
                    <a:off x="640535" y="-1"/>
                    <a:ext cx="87029" cy="64575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14" name="Text Box 40"/>
                <p:cNvSpPr txBox="1"/>
                <p:nvPr/>
              </p:nvSpPr>
              <p:spPr>
                <a:xfrm>
                  <a:off x="12192" y="155828"/>
                  <a:ext cx="421525" cy="316851"/>
                </a:xfrm>
                <a:prstGeom prst="rect">
                  <a:avLst/>
                </a:prstGeom>
                <a:solidFill>
                  <a:schemeClr val="lt1"/>
                </a:solidFill>
                <a:ln w="6350">
                  <a:solidFill>
                    <a:schemeClr val="bg1"/>
                  </a:solidFill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>
                    <a:spcBef>
                      <a:spcPts val="0"/>
                    </a:spcBef>
                    <a:spcAft>
                      <a:spcPts val="400"/>
                    </a:spcAft>
                  </a:pPr>
                  <a:r>
                    <a:rPr lang="en-US" sz="1400" b="1" dirty="0" err="1"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</a:rPr>
                    <a:t>KCl</a:t>
                  </a:r>
                  <a:endParaRPr lang="en-US" sz="1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endParaRPr>
                </a:p>
              </p:txBody>
            </p:sp>
            <p:sp>
              <p:nvSpPr>
                <p:cNvPr id="15" name="Text Box 41"/>
                <p:cNvSpPr txBox="1"/>
                <p:nvPr/>
              </p:nvSpPr>
              <p:spPr>
                <a:xfrm>
                  <a:off x="333866" y="174193"/>
                  <a:ext cx="479423" cy="299375"/>
                </a:xfrm>
                <a:prstGeom prst="rect">
                  <a:avLst/>
                </a:prstGeom>
                <a:solidFill>
                  <a:schemeClr val="lt1"/>
                </a:solidFill>
                <a:ln w="6350">
                  <a:solidFill>
                    <a:schemeClr val="bg1"/>
                  </a:solidFill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>
                    <a:spcBef>
                      <a:spcPts val="0"/>
                    </a:spcBef>
                    <a:spcAft>
                      <a:spcPts val="400"/>
                    </a:spcAft>
                  </a:pPr>
                  <a:r>
                    <a:rPr lang="en-US" sz="1400" b="1" dirty="0" err="1"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</a:rPr>
                    <a:t>CCl</a:t>
                  </a:r>
                  <a:endParaRPr lang="en-US" sz="1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endParaRPr>
                </a:p>
              </p:txBody>
            </p:sp>
            <p:sp>
              <p:nvSpPr>
                <p:cNvPr id="16" name="Text Box 42"/>
                <p:cNvSpPr txBox="1"/>
                <p:nvPr/>
              </p:nvSpPr>
              <p:spPr>
                <a:xfrm>
                  <a:off x="702797" y="155828"/>
                  <a:ext cx="342900" cy="316660"/>
                </a:xfrm>
                <a:prstGeom prst="rect">
                  <a:avLst/>
                </a:prstGeom>
                <a:solidFill>
                  <a:schemeClr val="lt1"/>
                </a:solidFill>
                <a:ln w="6350">
                  <a:solidFill>
                    <a:schemeClr val="bg1"/>
                  </a:solidFill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>
                    <a:spcBef>
                      <a:spcPts val="0"/>
                    </a:spcBef>
                    <a:spcAft>
                      <a:spcPts val="400"/>
                    </a:spcAft>
                  </a:pPr>
                  <a:r>
                    <a:rPr lang="en-US" sz="1400" b="1" dirty="0"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</a:rPr>
                    <a:t>DI</a:t>
                  </a:r>
                  <a:endParaRPr lang="en-US" sz="1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12" name="Text Box 1"/>
              <p:cNvSpPr txBox="1"/>
              <p:nvPr/>
            </p:nvSpPr>
            <p:spPr>
              <a:xfrm>
                <a:off x="-2248906" y="104992"/>
                <a:ext cx="1638300" cy="234314"/>
              </a:xfrm>
              <a:prstGeom prst="rect">
                <a:avLst/>
              </a:prstGeom>
            </p:spPr>
            <p:txBody>
              <a:bodyPr wrap="square" rtlCol="0"/>
              <a:lstStyle/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4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等线"/>
                  </a:rPr>
                  <a:t>Red -HQ   </a:t>
                </a:r>
                <a:r>
                  <a:rPr lang="en-US" sz="1400" dirty="0">
                    <a:solidFill>
                      <a:srgbClr val="0070C0"/>
                    </a:solidFill>
                    <a:effectLst/>
                    <a:latin typeface="Times New Roman" panose="02020603050405020304" pitchFamily="18" charset="0"/>
                    <a:ea typeface="等线"/>
                  </a:rPr>
                  <a:t>Blue - MQ   </a:t>
                </a:r>
                <a:r>
                  <a:rPr lang="en-US" sz="1400" dirty="0">
                    <a:effectLst/>
                    <a:latin typeface="Times New Roman" panose="02020603050405020304" pitchFamily="18" charset="0"/>
                    <a:ea typeface="等线"/>
                  </a:rPr>
                  <a:t>Black - HC</a:t>
                </a:r>
              </a:p>
            </p:txBody>
          </p:sp>
        </p:grpSp>
      </p:grpSp>
      <p:sp>
        <p:nvSpPr>
          <p:cNvPr id="4" name="TextBox 3"/>
          <p:cNvSpPr txBox="1"/>
          <p:nvPr/>
        </p:nvSpPr>
        <p:spPr>
          <a:xfrm>
            <a:off x="8328765" y="1945642"/>
            <a:ext cx="3306870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02060"/>
                </a:solidFill>
                <a:latin typeface="Georgia" panose="02040502050405020303" pitchFamily="18" charset="0"/>
              </a:rPr>
              <a:t>HC has least </a:t>
            </a:r>
            <a:r>
              <a:rPr lang="en-US" sz="14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Ca</a:t>
            </a:r>
            <a:r>
              <a:rPr lang="en-US" sz="1400" b="1" dirty="0">
                <a:solidFill>
                  <a:srgbClr val="002060"/>
                </a:solidFill>
                <a:latin typeface="Georgia" panose="02040502050405020303" pitchFamily="18" charset="0"/>
              </a:rPr>
              <a:t> concentration for each fluid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400" b="1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02060"/>
                </a:solidFill>
                <a:latin typeface="Georgia" panose="02040502050405020303" pitchFamily="18" charset="0"/>
              </a:rPr>
              <a:t>Clay reduces the dissolution of carbonates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400" b="1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02060"/>
                </a:solidFill>
                <a:latin typeface="Georgia" panose="02040502050405020303" pitchFamily="18" charset="0"/>
              </a:rPr>
              <a:t>Lag in dissolution of carbonates in MQ compared to HQ due to higher clay content in MQ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400" b="1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400" b="1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4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KCl</a:t>
            </a:r>
            <a:r>
              <a:rPr lang="en-US" sz="1400" b="1" dirty="0">
                <a:solidFill>
                  <a:srgbClr val="002060"/>
                </a:solidFill>
                <a:latin typeface="Georgia" panose="02040502050405020303" pitchFamily="18" charset="0"/>
              </a:rPr>
              <a:t> dissolves carbonates more relative to other fluids for all the rock types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400" b="1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02060"/>
                </a:solidFill>
                <a:latin typeface="Georgia" panose="02040502050405020303" pitchFamily="18" charset="0"/>
              </a:rPr>
              <a:t>Ability of </a:t>
            </a:r>
            <a:r>
              <a:rPr lang="en-US" sz="14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KCl</a:t>
            </a:r>
            <a:r>
              <a:rPr lang="en-US" sz="1400" b="1" dirty="0">
                <a:solidFill>
                  <a:srgbClr val="002060"/>
                </a:solidFill>
                <a:latin typeface="Georgia" panose="02040502050405020303" pitchFamily="18" charset="0"/>
              </a:rPr>
              <a:t> to stabilize clay  allows more fluid to dissolve carbonate minerals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400" b="1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400" b="1" dirty="0">
              <a:solidFill>
                <a:srgbClr val="002060"/>
              </a:solidFill>
              <a:latin typeface="Georgia" panose="020405020504050203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0198" y="771932"/>
            <a:ext cx="9194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Georgia" panose="02040502050405020303" pitchFamily="18" charset="0"/>
                <a:cs typeface="Times New Roman" panose="02020603050405020304" pitchFamily="18" charset="0"/>
              </a:rPr>
              <a:t>In general, fluid composition is the main driving force for dissolution and precipitation kinetics in rock-fluid interaction for the Caney shale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68240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20559</TotalTime>
  <Words>1514</Words>
  <Application>Microsoft Office PowerPoint</Application>
  <PresentationFormat>Widescreen</PresentationFormat>
  <Paragraphs>213</Paragraphs>
  <Slides>18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Arial</vt:lpstr>
      <vt:lpstr>Calibri</vt:lpstr>
      <vt:lpstr>Calibri Light</vt:lpstr>
      <vt:lpstr>Cambria</vt:lpstr>
      <vt:lpstr>Georgia</vt:lpstr>
      <vt:lpstr>Times New Roman</vt:lpstr>
      <vt:lpstr>Wingdings</vt:lpstr>
      <vt:lpstr>Office Theme</vt:lpstr>
      <vt:lpstr>GEOCHEMICAL COMPOSITIONAL CHANGES DUE TO FRACTURING FLUID INTERACTION WITH CANEY SHALE, SOUTH CENTRAL OKLAHOMA, USA</vt:lpstr>
      <vt:lpstr>PRESENTATION OUTLINE</vt:lpstr>
      <vt:lpstr>INTRODUCTION</vt:lpstr>
      <vt:lpstr>OBJECTIVES</vt:lpstr>
      <vt:lpstr> </vt:lpstr>
      <vt:lpstr>MATERIALS AND METHODS</vt:lpstr>
      <vt:lpstr>MATERIALS AND METHODS</vt:lpstr>
      <vt:lpstr>MATERIALS AND METHODS</vt:lpstr>
      <vt:lpstr>RESULTS</vt:lpstr>
      <vt:lpstr>RESULTS</vt:lpstr>
      <vt:lpstr>RESULTS</vt:lpstr>
      <vt:lpstr>RESULTS – Initial Modelling versus Experimental Results</vt:lpstr>
      <vt:lpstr>RESULTS – Subsequent modelling versus Experimental Results</vt:lpstr>
      <vt:lpstr>RESULTS</vt:lpstr>
      <vt:lpstr>CONCLUSIONS AND RECOMMENDATIONS</vt:lpstr>
      <vt:lpstr>ACKNOWLEDGEMENTS</vt:lpstr>
      <vt:lpstr>REFERENCES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Fracturing Fluid-Induced Mineralogy Changes and Impact on Elastic Properties for the Caney Shale, Oklahoma</dc:title>
  <dc:creator>Awejori</dc:creator>
  <cp:lastModifiedBy>Gabriel Awejori</cp:lastModifiedBy>
  <cp:revision>173</cp:revision>
  <dcterms:created xsi:type="dcterms:W3CDTF">2021-05-10T04:31:15Z</dcterms:created>
  <dcterms:modified xsi:type="dcterms:W3CDTF">2023-09-06T07:03:46Z</dcterms:modified>
</cp:coreProperties>
</file>